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2"/>
    <p:restoredTop sz="96192"/>
  </p:normalViewPr>
  <p:slideViewPr>
    <p:cSldViewPr snapToGrid="0">
      <p:cViewPr varScale="1">
        <p:scale>
          <a:sx n="87" d="100"/>
          <a:sy n="87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8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0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3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B4D0-3F6F-B247-91C3-DE3F34773453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1A14-907C-EC45-9264-5EB70D2E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9229/landscape-by-rg1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697/tree-by-rg102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vgsilh.com/image/1990084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B5C7-3B7D-8A44-F822-1E236239C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3861112"/>
            <a:ext cx="10363200" cy="3439399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My  Work Book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6C00F-59C7-87BA-7DFF-B8B6FDFE2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04" y="889686"/>
            <a:ext cx="4897982" cy="436811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My work book </a:t>
            </a:r>
          </a:p>
          <a:p>
            <a:pPr algn="l"/>
            <a:endParaRPr lang="en-US" dirty="0">
              <a:latin typeface="Comic Sans MS" panose="030F0902030302020204" pitchFamily="66" charset="0"/>
            </a:endParaRPr>
          </a:p>
          <a:p>
            <a:pPr algn="l"/>
            <a:r>
              <a:rPr lang="en-US" dirty="0">
                <a:latin typeface="Comic Sans MS" panose="030F0902030302020204" pitchFamily="66" charset="0"/>
              </a:rPr>
              <a:t>My name is _________________</a:t>
            </a:r>
          </a:p>
          <a:p>
            <a:pPr algn="l"/>
            <a:endParaRPr lang="en-US" dirty="0">
              <a:latin typeface="Comic Sans MS" panose="030F0902030302020204" pitchFamily="66" charset="0"/>
            </a:endParaRPr>
          </a:p>
          <a:p>
            <a:pPr algn="l"/>
            <a:r>
              <a:rPr lang="en-US" dirty="0">
                <a:latin typeface="Comic Sans MS" panose="030F0902030302020204" pitchFamily="66" charset="0"/>
              </a:rPr>
              <a:t>I live in________________</a:t>
            </a:r>
          </a:p>
          <a:p>
            <a:pPr algn="l"/>
            <a:r>
              <a:rPr lang="en-US" dirty="0">
                <a:latin typeface="Comic Sans MS" panose="030F0902030302020204" pitchFamily="66" charset="0"/>
              </a:rPr>
              <a:t> _____________________</a:t>
            </a:r>
          </a:p>
          <a:p>
            <a:pPr algn="l"/>
            <a:endParaRPr lang="en-US" dirty="0">
              <a:latin typeface="Comic Sans MS" panose="030F0902030302020204" pitchFamily="66" charset="0"/>
            </a:endParaRPr>
          </a:p>
          <a:p>
            <a:pPr algn="l"/>
            <a:r>
              <a:rPr lang="en-US" dirty="0">
                <a:latin typeface="Comic Sans MS" panose="030F0902030302020204" pitchFamily="66" charset="0"/>
              </a:rPr>
              <a:t>I am __________ years old </a:t>
            </a:r>
          </a:p>
          <a:p>
            <a:pPr algn="l"/>
            <a:endParaRPr lang="en-US" dirty="0">
              <a:latin typeface="Comic Sans MS" panose="030F0902030302020204" pitchFamily="66" charset="0"/>
            </a:endParaRPr>
          </a:p>
          <a:p>
            <a:pPr algn="l"/>
            <a:endParaRPr lang="en-US" dirty="0">
              <a:latin typeface="Comic Sans MS" panose="030F0902030302020204" pitchFamily="66" charset="0"/>
            </a:endParaRPr>
          </a:p>
          <a:p>
            <a:pPr algn="l"/>
            <a:endParaRPr lang="en-US" dirty="0">
              <a:latin typeface="Comic Sans MS" panose="030F0902030302020204" pitchFamily="66" charset="0"/>
            </a:endParaRPr>
          </a:p>
          <a:p>
            <a:pPr algn="l"/>
            <a:r>
              <a:rPr lang="en-US" dirty="0">
                <a:latin typeface="Comic Sans MS" panose="030F0902030302020204" pitchFamily="66" charset="0"/>
              </a:rPr>
              <a:t>Date :                     My sign </a:t>
            </a:r>
          </a:p>
          <a:p>
            <a:pPr algn="l"/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0BC5B-815D-64C2-4073-866CBB11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1" y="607126"/>
            <a:ext cx="3762498" cy="56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6DD7-0B12-F6C1-698C-704FC0B3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Grasses in my Dera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7B23-87E8-FEA0-11A9-3880D0EBE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_____________________</a:t>
            </a:r>
          </a:p>
          <a:p>
            <a:r>
              <a:rPr lang="en-US" dirty="0"/>
              <a:t>_______________________</a:t>
            </a:r>
          </a:p>
          <a:p>
            <a:r>
              <a:rPr lang="en-US" dirty="0"/>
              <a:t>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DEAEB7-49FD-8A84-4379-A802776A4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12CF8-2991-9E5F-A6D1-E066B6E7C5EB}"/>
              </a:ext>
            </a:extLst>
          </p:cNvPr>
          <p:cNvCxnSpPr/>
          <p:nvPr/>
        </p:nvCxnSpPr>
        <p:spPr>
          <a:xfrm>
            <a:off x="2013857" y="2090057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5EB6F22-E226-7348-EEF0-53E04C85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309" y="2090057"/>
            <a:ext cx="4101193" cy="23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6DD7-0B12-F6C1-698C-704FC0B3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Trees in my Dera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7B23-87E8-FEA0-11A9-3880D0EBE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_____________________</a:t>
            </a:r>
          </a:p>
          <a:p>
            <a:r>
              <a:rPr lang="en-US" dirty="0"/>
              <a:t>_______________________</a:t>
            </a:r>
          </a:p>
          <a:p>
            <a:r>
              <a:rPr lang="en-US" dirty="0"/>
              <a:t>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DEAEB7-49FD-8A84-4379-A802776A4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12CF8-2991-9E5F-A6D1-E066B6E7C5EB}"/>
              </a:ext>
            </a:extLst>
          </p:cNvPr>
          <p:cNvCxnSpPr/>
          <p:nvPr/>
        </p:nvCxnSpPr>
        <p:spPr>
          <a:xfrm>
            <a:off x="2013857" y="2090057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737F867-B04C-8C59-2C9F-35D25689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0681" y="2614787"/>
            <a:ext cx="2946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6DD7-0B12-F6C1-698C-704FC0B3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Birds in My Dera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7B23-87E8-FEA0-11A9-3880D0EBE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_____________________</a:t>
            </a:r>
          </a:p>
          <a:p>
            <a:r>
              <a:rPr lang="en-US" dirty="0"/>
              <a:t>_______________________</a:t>
            </a:r>
          </a:p>
          <a:p>
            <a:r>
              <a:rPr lang="en-US" dirty="0"/>
              <a:t>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  <a:br>
              <a:rPr lang="en-US" dirty="0"/>
            </a:br>
            <a:r>
              <a:rPr lang="en-US" dirty="0"/>
              <a:t>_____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DEAEB7-49FD-8A84-4379-A802776A4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12CF8-2991-9E5F-A6D1-E066B6E7C5EB}"/>
              </a:ext>
            </a:extLst>
          </p:cNvPr>
          <p:cNvCxnSpPr/>
          <p:nvPr/>
        </p:nvCxnSpPr>
        <p:spPr>
          <a:xfrm>
            <a:off x="2013857" y="2090057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8D99D89-8309-960B-71D4-2043C3EF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0" y="2246652"/>
            <a:ext cx="340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6DD7-0B12-F6C1-698C-704FC0B3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Animals  in My Dera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7B23-87E8-FEA0-11A9-3880D0EB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475" y="1219200"/>
            <a:ext cx="6097588" cy="464185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_____________________</a:t>
            </a:r>
          </a:p>
          <a:p>
            <a:r>
              <a:rPr lang="en-US" dirty="0"/>
              <a:t>_______________________</a:t>
            </a:r>
          </a:p>
          <a:p>
            <a:r>
              <a:rPr lang="en-US" dirty="0"/>
              <a:t>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</a:p>
          <a:p>
            <a:r>
              <a:rPr lang="en-US" dirty="0"/>
              <a:t>_________________________</a:t>
            </a:r>
          </a:p>
          <a:p>
            <a:r>
              <a:rPr lang="en-US" dirty="0"/>
              <a:t>___________________________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0A598-956E-51FB-9535-F6081F91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01" y="1571625"/>
            <a:ext cx="3403600" cy="1968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12CF8-2991-9E5F-A6D1-E066B6E7C5EB}"/>
              </a:ext>
            </a:extLst>
          </p:cNvPr>
          <p:cNvCxnSpPr/>
          <p:nvPr/>
        </p:nvCxnSpPr>
        <p:spPr>
          <a:xfrm>
            <a:off x="2013857" y="2090057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C7553F-F965-64CC-954F-7580FD596A6F}"/>
              </a:ext>
            </a:extLst>
          </p:cNvPr>
          <p:cNvSpPr txBox="1"/>
          <p:nvPr/>
        </p:nvSpPr>
        <p:spPr>
          <a:xfrm>
            <a:off x="836612" y="4123872"/>
            <a:ext cx="3935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5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6DD7-0B12-F6C1-698C-704FC0B3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03514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My Buffalo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EAEE16-D664-50AE-DB2A-39595901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801" y="1103312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My buffalo gives _  </a:t>
            </a:r>
            <a:r>
              <a:rPr lang="en-US" sz="2800" dirty="0" err="1"/>
              <a:t>litres</a:t>
            </a:r>
            <a:r>
              <a:rPr lang="en-US" sz="2800" dirty="0"/>
              <a:t> of milk per day </a:t>
            </a:r>
          </a:p>
          <a:p>
            <a:pPr marL="0" indent="0">
              <a:buNone/>
            </a:pPr>
            <a:r>
              <a:rPr lang="en-US" sz="2800" dirty="0"/>
              <a:t>In the morning she gives__________</a:t>
            </a:r>
          </a:p>
          <a:p>
            <a:pPr marL="0" indent="0">
              <a:buNone/>
            </a:pPr>
            <a:r>
              <a:rPr lang="en-US" sz="2800" dirty="0"/>
              <a:t>In the evening she gives___________</a:t>
            </a:r>
          </a:p>
          <a:p>
            <a:pPr marL="0" indent="0">
              <a:buNone/>
            </a:pPr>
            <a:r>
              <a:rPr lang="en-US" sz="2800" dirty="0"/>
              <a:t>She has given _______________ number of calves </a:t>
            </a:r>
          </a:p>
          <a:p>
            <a:pPr marL="0" indent="0">
              <a:buNone/>
            </a:pPr>
            <a:r>
              <a:rPr lang="en-US" sz="2800" dirty="0"/>
              <a:t>Her first calf was born in 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7B23-87E8-FEA0-11A9-3880D0EBE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0A598-956E-51FB-9535-F6081F91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14" y="1394421"/>
            <a:ext cx="3679858" cy="21282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12CF8-2991-9E5F-A6D1-E066B6E7C5EB}"/>
              </a:ext>
            </a:extLst>
          </p:cNvPr>
          <p:cNvCxnSpPr/>
          <p:nvPr/>
        </p:nvCxnSpPr>
        <p:spPr>
          <a:xfrm>
            <a:off x="2013857" y="2090057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C7553F-F965-64CC-954F-7580FD596A6F}"/>
              </a:ext>
            </a:extLst>
          </p:cNvPr>
          <p:cNvSpPr txBox="1"/>
          <p:nvPr/>
        </p:nvSpPr>
        <p:spPr>
          <a:xfrm>
            <a:off x="839788" y="4058557"/>
            <a:ext cx="39354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My Buffalos name is_________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She is ________years old 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0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6DD7-0B12-F6C1-698C-704FC0B3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Animals  in My Dera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7B23-87E8-FEA0-11A9-3880D0EB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475" y="1219200"/>
            <a:ext cx="6097588" cy="46418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sz="2400" dirty="0"/>
              <a:t>_____Buffalo gives the most milk </a:t>
            </a:r>
          </a:p>
          <a:p>
            <a:pPr marL="0" indent="0">
              <a:buNone/>
            </a:pPr>
            <a:r>
              <a:rPr lang="en-US" sz="2400" dirty="0"/>
              <a:t>She gives ____________</a:t>
            </a:r>
            <a:r>
              <a:rPr lang="en-US" sz="2400" dirty="0" err="1"/>
              <a:t>litre</a:t>
            </a:r>
            <a:r>
              <a:rPr lang="en-US" sz="2400" dirty="0"/>
              <a:t> per day </a:t>
            </a:r>
          </a:p>
          <a:p>
            <a:pPr marL="0" indent="0">
              <a:buNone/>
            </a:pPr>
            <a:r>
              <a:rPr lang="en-US" sz="2400" dirty="0"/>
              <a:t>From 10 liters of milk we make _____Kg of ghee </a:t>
            </a:r>
          </a:p>
          <a:p>
            <a:pPr marL="0" indent="0">
              <a:buNone/>
            </a:pPr>
            <a:r>
              <a:rPr lang="en-US" sz="2400" dirty="0"/>
              <a:t>From 10 liters of  milk we make ____kg of khoa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0A598-956E-51FB-9535-F6081F91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01" y="1571625"/>
            <a:ext cx="3403600" cy="1968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12CF8-2991-9E5F-A6D1-E066B6E7C5EB}"/>
              </a:ext>
            </a:extLst>
          </p:cNvPr>
          <p:cNvCxnSpPr/>
          <p:nvPr/>
        </p:nvCxnSpPr>
        <p:spPr>
          <a:xfrm>
            <a:off x="2013857" y="2090057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C7553F-F965-64CC-954F-7580FD596A6F}"/>
              </a:ext>
            </a:extLst>
          </p:cNvPr>
          <p:cNvSpPr txBox="1"/>
          <p:nvPr/>
        </p:nvSpPr>
        <p:spPr>
          <a:xfrm>
            <a:off x="836612" y="4123872"/>
            <a:ext cx="393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_______ number of buffalos </a:t>
            </a:r>
          </a:p>
          <a:p>
            <a:r>
              <a:rPr lang="en-US" dirty="0"/>
              <a:t>They give us ______ and ________ and ________</a:t>
            </a:r>
          </a:p>
        </p:txBody>
      </p:sp>
    </p:spTree>
    <p:extLst>
      <p:ext uri="{BB962C8B-B14F-4D97-AF65-F5344CB8AC3E}">
        <p14:creationId xmlns:p14="http://schemas.microsoft.com/office/powerpoint/2010/main" val="316084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6DD7-0B12-F6C1-698C-704FC0B3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8476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Milk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7B23-87E8-FEA0-11A9-3880D0EBE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>
                <a:latin typeface="Comic Sans MS" panose="030F0902030302020204" pitchFamily="66" charset="0"/>
              </a:rPr>
              <a:t>Good milk is 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White in </a:t>
            </a:r>
            <a:r>
              <a:rPr lang="en-US" dirty="0" err="1">
                <a:latin typeface="Comic Sans MS" panose="030F0902030302020204" pitchFamily="66" charset="0"/>
              </a:rPr>
              <a:t>colour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It smells _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It does not have any _____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It tastes sweet / Sour </a:t>
            </a:r>
          </a:p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437D96-B015-A4EB-5C00-685C5F95A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832684"/>
            <a:ext cx="3935413" cy="203630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12CF8-2991-9E5F-A6D1-E066B6E7C5EB}"/>
              </a:ext>
            </a:extLst>
          </p:cNvPr>
          <p:cNvCxnSpPr/>
          <p:nvPr/>
        </p:nvCxnSpPr>
        <p:spPr>
          <a:xfrm>
            <a:off x="2013857" y="2090057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C7553F-F965-64CC-954F-7580FD596A6F}"/>
              </a:ext>
            </a:extLst>
          </p:cNvPr>
          <p:cNvSpPr txBox="1"/>
          <p:nvPr/>
        </p:nvSpPr>
        <p:spPr>
          <a:xfrm>
            <a:off x="836612" y="4123872"/>
            <a:ext cx="3747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From the milk we make </a:t>
            </a:r>
          </a:p>
          <a:p>
            <a:r>
              <a:rPr lang="en-US" dirty="0">
                <a:latin typeface="Comic Sans MS" panose="030F0902030302020204" pitchFamily="66" charset="0"/>
              </a:rPr>
              <a:t>1. </a:t>
            </a:r>
          </a:p>
          <a:p>
            <a:r>
              <a:rPr lang="en-US" dirty="0">
                <a:latin typeface="Comic Sans MS" panose="030F0902030302020204" pitchFamily="66" charset="0"/>
              </a:rPr>
              <a:t>2. </a:t>
            </a:r>
          </a:p>
          <a:p>
            <a:r>
              <a:rPr lang="en-US" dirty="0">
                <a:latin typeface="Comic Sans MS" panose="030F0902030302020204" pitchFamily="66" charset="0"/>
              </a:rPr>
              <a:t>3. 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32EC0E-F189-E350-0C52-FDF26D5F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5014" y="1607783"/>
            <a:ext cx="2270443" cy="2036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320E72-B422-1738-6357-83E56B98D7DA}"/>
              </a:ext>
            </a:extLst>
          </p:cNvPr>
          <p:cNvSpPr txBox="1"/>
          <p:nvPr/>
        </p:nvSpPr>
        <p:spPr>
          <a:xfrm>
            <a:off x="3571103" y="192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7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16E51C-24DB-11FA-32CD-E4A5F3CD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These plants help the buffalo make good milk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F14A7-5669-CA63-B98C-CC381D503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</a:p>
          <a:p>
            <a:pPr marL="0" indent="0">
              <a:buNone/>
            </a:pPr>
            <a:r>
              <a:rPr lang="en-US" dirty="0"/>
              <a:t>2. </a:t>
            </a:r>
          </a:p>
          <a:p>
            <a:pPr marL="0" indent="0">
              <a:buNone/>
            </a:pPr>
            <a:r>
              <a:rPr lang="en-US" dirty="0"/>
              <a:t>3. </a:t>
            </a:r>
          </a:p>
          <a:p>
            <a:pPr marL="0" indent="0">
              <a:buNone/>
            </a:pPr>
            <a:r>
              <a:rPr lang="en-US" dirty="0"/>
              <a:t>4. </a:t>
            </a:r>
          </a:p>
          <a:p>
            <a:pPr marL="0" indent="0">
              <a:buNone/>
            </a:pPr>
            <a:r>
              <a:rPr lang="en-US" dirty="0"/>
              <a:t>5. </a:t>
            </a:r>
          </a:p>
          <a:p>
            <a:pPr marL="0" indent="0">
              <a:buNone/>
            </a:pPr>
            <a:r>
              <a:rPr lang="en-US" dirty="0"/>
              <a:t>6.</a:t>
            </a:r>
          </a:p>
          <a:p>
            <a:pPr marL="0" indent="0">
              <a:buNone/>
            </a:pPr>
            <a:r>
              <a:rPr lang="en-US" dirty="0"/>
              <a:t>7.</a:t>
            </a:r>
          </a:p>
          <a:p>
            <a:pPr marL="0" indent="0">
              <a:buNone/>
            </a:pPr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99443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236</Words>
  <Application>Microsoft Macintosh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My  Work Book  </vt:lpstr>
      <vt:lpstr>Grasses in my Dera </vt:lpstr>
      <vt:lpstr>Trees in my Dera </vt:lpstr>
      <vt:lpstr>Birds in My Dera </vt:lpstr>
      <vt:lpstr>Animals  in My Dera </vt:lpstr>
      <vt:lpstr>My Buffalo </vt:lpstr>
      <vt:lpstr>Animals  in My Dera </vt:lpstr>
      <vt:lpstr>Milk </vt:lpstr>
      <vt:lpstr>These plants help the buffalo make good milk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Work Book  </dc:title>
  <dc:creator>Nitya Ghotge</dc:creator>
  <cp:lastModifiedBy>Nitya Ghotge</cp:lastModifiedBy>
  <cp:revision>6</cp:revision>
  <cp:lastPrinted>2025-05-14T08:42:07Z</cp:lastPrinted>
  <dcterms:created xsi:type="dcterms:W3CDTF">2025-04-25T05:33:42Z</dcterms:created>
  <dcterms:modified xsi:type="dcterms:W3CDTF">2025-05-14T08:49:01Z</dcterms:modified>
</cp:coreProperties>
</file>