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68" r:id="rId5"/>
    <p:sldId id="259" r:id="rId6"/>
    <p:sldId id="260" r:id="rId7"/>
    <p:sldId id="261" r:id="rId8"/>
    <p:sldId id="262" r:id="rId9"/>
    <p:sldId id="263" r:id="rId10"/>
    <p:sldId id="264" r:id="rId11"/>
    <p:sldId id="265" r:id="rId12"/>
    <p:sldId id="266" r:id="rId13"/>
    <p:sldId id="267" r:id="rId14"/>
  </p:sldIdLst>
  <p:sldSz cx="12192000" cy="6858000"/>
  <p:notesSz cx="6858000" cy="9144000"/>
  <p:embeddedFontLst>
    <p:embeddedFont>
      <p:font typeface="Proxima Nova" panose="020B0604020202020204" charset="0"/>
      <p:regular r:id="rId16"/>
      <p:bold r:id="rId17"/>
      <p:italic r:id="rId18"/>
      <p:boldItalic r:id="rId19"/>
    </p:embeddedFont>
    <p:embeddedFont>
      <p:font typeface="Proxima Nova Semibold" panose="020B0604020202020204" charset="0"/>
      <p:regular r:id="rId20"/>
      <p:bold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SFY99M0NQJ9npRgULnHrKKnL19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verio Kratli" initials="" lastIdx="1" clrIdx="0"/>
  <p:cmAuthor id="1" name="Joris Cromsigt" initials="" lastIdx="2" clrIdx="1"/>
  <p:cmAuthor id="2" name="Claire Bedelia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0C0A0-1909-4E4E-A17F-6DE60978DF48}" v="176" dt="2026-03-27T12:22:33.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81" autoAdjust="0"/>
  </p:normalViewPr>
  <p:slideViewPr>
    <p:cSldViewPr snapToGrid="0">
      <p:cViewPr varScale="1">
        <p:scale>
          <a:sx n="91" d="100"/>
          <a:sy n="91" d="100"/>
        </p:scale>
        <p:origin x="1236" y="8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Jaquez" userId="264c37f4-9aa5-41ab-93aa-94b8d3e81de5" providerId="ADAL" clId="{5EFBE5DA-A764-4AA4-BB64-F291499F4969}"/>
    <pc:docChg chg="undo custSel addSld modSld modMainMaster">
      <pc:chgData name="Carmen Jaquez" userId="264c37f4-9aa5-41ab-93aa-94b8d3e81de5" providerId="ADAL" clId="{5EFBE5DA-A764-4AA4-BB64-F291499F4969}" dt="2026-03-27T05:57:44.174" v="1695" actId="166"/>
      <pc:docMkLst>
        <pc:docMk/>
      </pc:docMkLst>
      <pc:sldChg chg="modSp mod">
        <pc:chgData name="Carmen Jaquez" userId="264c37f4-9aa5-41ab-93aa-94b8d3e81de5" providerId="ADAL" clId="{5EFBE5DA-A764-4AA4-BB64-F291499F4969}" dt="2026-03-25T06:28:39.702" v="372" actId="14100"/>
        <pc:sldMkLst>
          <pc:docMk/>
          <pc:sldMk cId="0" sldId="256"/>
        </pc:sldMkLst>
        <pc:spChg chg="mod">
          <ac:chgData name="Carmen Jaquez" userId="264c37f4-9aa5-41ab-93aa-94b8d3e81de5" providerId="ADAL" clId="{5EFBE5DA-A764-4AA4-BB64-F291499F4969}" dt="2026-03-25T06:28:17.900" v="353" actId="1036"/>
          <ac:spMkLst>
            <pc:docMk/>
            <pc:sldMk cId="0" sldId="256"/>
            <ac:spMk id="74" creationId="{00000000-0000-0000-0000-000000000000}"/>
          </ac:spMkLst>
        </pc:spChg>
        <pc:spChg chg="mod">
          <ac:chgData name="Carmen Jaquez" userId="264c37f4-9aa5-41ab-93aa-94b8d3e81de5" providerId="ADAL" clId="{5EFBE5DA-A764-4AA4-BB64-F291499F4969}" dt="2026-03-25T06:28:24.504" v="354" actId="14100"/>
          <ac:spMkLst>
            <pc:docMk/>
            <pc:sldMk cId="0" sldId="256"/>
            <ac:spMk id="77" creationId="{00000000-0000-0000-0000-000000000000}"/>
          </ac:spMkLst>
        </pc:spChg>
        <pc:picChg chg="mod">
          <ac:chgData name="Carmen Jaquez" userId="264c37f4-9aa5-41ab-93aa-94b8d3e81de5" providerId="ADAL" clId="{5EFBE5DA-A764-4AA4-BB64-F291499F4969}" dt="2026-03-25T06:28:39.702" v="372" actId="14100"/>
          <ac:picMkLst>
            <pc:docMk/>
            <pc:sldMk cId="0" sldId="256"/>
            <ac:picMk id="73" creationId="{00000000-0000-0000-0000-000000000000}"/>
          </ac:picMkLst>
        </pc:picChg>
      </pc:sldChg>
      <pc:sldChg chg="addSp delSp modSp mod setBg">
        <pc:chgData name="Carmen Jaquez" userId="264c37f4-9aa5-41ab-93aa-94b8d3e81de5" providerId="ADAL" clId="{5EFBE5DA-A764-4AA4-BB64-F291499F4969}" dt="2026-03-27T05:36:09.961" v="1407" actId="207"/>
        <pc:sldMkLst>
          <pc:docMk/>
          <pc:sldMk cId="0" sldId="257"/>
        </pc:sldMkLst>
        <pc:spChg chg="add mod">
          <ac:chgData name="Carmen Jaquez" userId="264c37f4-9aa5-41ab-93aa-94b8d3e81de5" providerId="ADAL" clId="{5EFBE5DA-A764-4AA4-BB64-F291499F4969}" dt="2026-03-27T05:22:50.013" v="1124" actId="14100"/>
          <ac:spMkLst>
            <pc:docMk/>
            <pc:sldMk cId="0" sldId="257"/>
            <ac:spMk id="3" creationId="{7DB467B4-BEA4-A7FA-2BF2-3BDC83AB1078}"/>
          </ac:spMkLst>
        </pc:spChg>
        <pc:spChg chg="mod">
          <ac:chgData name="Carmen Jaquez" userId="264c37f4-9aa5-41ab-93aa-94b8d3e81de5" providerId="ADAL" clId="{5EFBE5DA-A764-4AA4-BB64-F291499F4969}" dt="2026-03-27T05:36:09.961" v="1407" actId="207"/>
          <ac:spMkLst>
            <pc:docMk/>
            <pc:sldMk cId="0" sldId="257"/>
            <ac:spMk id="84" creationId="{00000000-0000-0000-0000-000000000000}"/>
          </ac:spMkLst>
        </pc:spChg>
        <pc:spChg chg="mod">
          <ac:chgData name="Carmen Jaquez" userId="264c37f4-9aa5-41ab-93aa-94b8d3e81de5" providerId="ADAL" clId="{5EFBE5DA-A764-4AA4-BB64-F291499F4969}" dt="2026-03-27T05:23:26.930" v="1128" actId="14100"/>
          <ac:spMkLst>
            <pc:docMk/>
            <pc:sldMk cId="0" sldId="257"/>
            <ac:spMk id="85" creationId="{00000000-0000-0000-0000-000000000000}"/>
          </ac:spMkLst>
        </pc:spChg>
        <pc:picChg chg="add mod ord modCrop">
          <ac:chgData name="Carmen Jaquez" userId="264c37f4-9aa5-41ab-93aa-94b8d3e81de5" providerId="ADAL" clId="{5EFBE5DA-A764-4AA4-BB64-F291499F4969}" dt="2026-03-27T05:23:22.637" v="1127" actId="14100"/>
          <ac:picMkLst>
            <pc:docMk/>
            <pc:sldMk cId="0" sldId="257"/>
            <ac:picMk id="4" creationId="{FB273396-FB81-A91D-BF5A-84AB96273F3C}"/>
          </ac:picMkLst>
        </pc:picChg>
        <pc:picChg chg="del">
          <ac:chgData name="Carmen Jaquez" userId="264c37f4-9aa5-41ab-93aa-94b8d3e81de5" providerId="ADAL" clId="{5EFBE5DA-A764-4AA4-BB64-F291499F4969}" dt="2026-03-27T05:04:59.850" v="744" actId="21"/>
          <ac:picMkLst>
            <pc:docMk/>
            <pc:sldMk cId="0" sldId="257"/>
            <ac:picMk id="83" creationId="{00000000-0000-0000-0000-000000000000}"/>
          </ac:picMkLst>
        </pc:picChg>
        <pc:picChg chg="mod ord">
          <ac:chgData name="Carmen Jaquez" userId="264c37f4-9aa5-41ab-93aa-94b8d3e81de5" providerId="ADAL" clId="{5EFBE5DA-A764-4AA4-BB64-F291499F4969}" dt="2026-03-27T05:17:26.980" v="1100" actId="14100"/>
          <ac:picMkLst>
            <pc:docMk/>
            <pc:sldMk cId="0" sldId="257"/>
            <ac:picMk id="86" creationId="{00000000-0000-0000-0000-000000000000}"/>
          </ac:picMkLst>
        </pc:picChg>
        <pc:picChg chg="mod ord">
          <ac:chgData name="Carmen Jaquez" userId="264c37f4-9aa5-41ab-93aa-94b8d3e81de5" providerId="ADAL" clId="{5EFBE5DA-A764-4AA4-BB64-F291499F4969}" dt="2026-03-27T05:22:57.653" v="1125" actId="1076"/>
          <ac:picMkLst>
            <pc:docMk/>
            <pc:sldMk cId="0" sldId="257"/>
            <ac:picMk id="87" creationId="{00000000-0000-0000-0000-000000000000}"/>
          </ac:picMkLst>
        </pc:picChg>
      </pc:sldChg>
      <pc:sldChg chg="addSp delSp modSp mod">
        <pc:chgData name="Carmen Jaquez" userId="264c37f4-9aa5-41ab-93aa-94b8d3e81de5" providerId="ADAL" clId="{5EFBE5DA-A764-4AA4-BB64-F291499F4969}" dt="2026-03-27T05:56:16.486" v="1693" actId="732"/>
        <pc:sldMkLst>
          <pc:docMk/>
          <pc:sldMk cId="0" sldId="258"/>
        </pc:sldMkLst>
        <pc:spChg chg="add mod">
          <ac:chgData name="Carmen Jaquez" userId="264c37f4-9aa5-41ab-93aa-94b8d3e81de5" providerId="ADAL" clId="{5EFBE5DA-A764-4AA4-BB64-F291499F4969}" dt="2026-03-27T05:55:25.543" v="1685" actId="5793"/>
          <ac:spMkLst>
            <pc:docMk/>
            <pc:sldMk cId="0" sldId="258"/>
            <ac:spMk id="3" creationId="{DD8A2DD3-A26C-006C-838C-41EC50273E7F}"/>
          </ac:spMkLst>
        </pc:spChg>
        <pc:spChg chg="add mod ord">
          <ac:chgData name="Carmen Jaquez" userId="264c37f4-9aa5-41ab-93aa-94b8d3e81de5" providerId="ADAL" clId="{5EFBE5DA-A764-4AA4-BB64-F291499F4969}" dt="2026-03-25T06:31:16.723" v="391" actId="171"/>
          <ac:spMkLst>
            <pc:docMk/>
            <pc:sldMk cId="0" sldId="258"/>
            <ac:spMk id="4" creationId="{E6775995-2E49-CDF1-3ECE-61AB5868BE74}"/>
          </ac:spMkLst>
        </pc:spChg>
        <pc:picChg chg="add mod ord modCrop">
          <ac:chgData name="Carmen Jaquez" userId="264c37f4-9aa5-41ab-93aa-94b8d3e81de5" providerId="ADAL" clId="{5EFBE5DA-A764-4AA4-BB64-F291499F4969}" dt="2026-03-27T05:56:16.486" v="1693" actId="732"/>
          <ac:picMkLst>
            <pc:docMk/>
            <pc:sldMk cId="0" sldId="258"/>
            <ac:picMk id="5" creationId="{0A760619-9E4A-5ACF-A76C-F8E6ED9E8D04}"/>
          </ac:picMkLst>
        </pc:picChg>
        <pc:picChg chg="add del mod">
          <ac:chgData name="Carmen Jaquez" userId="264c37f4-9aa5-41ab-93aa-94b8d3e81de5" providerId="ADAL" clId="{5EFBE5DA-A764-4AA4-BB64-F291499F4969}" dt="2026-03-27T05:48:38.254" v="1647" actId="478"/>
          <ac:picMkLst>
            <pc:docMk/>
            <pc:sldMk cId="0" sldId="258"/>
            <ac:picMk id="93" creationId="{00000000-0000-0000-0000-000000000000}"/>
          </ac:picMkLst>
        </pc:picChg>
        <pc:picChg chg="mod">
          <ac:chgData name="Carmen Jaquez" userId="264c37f4-9aa5-41ab-93aa-94b8d3e81de5" providerId="ADAL" clId="{5EFBE5DA-A764-4AA4-BB64-F291499F4969}" dt="2026-03-25T06:31:25.903" v="392" actId="1076"/>
          <ac:picMkLst>
            <pc:docMk/>
            <pc:sldMk cId="0" sldId="258"/>
            <ac:picMk id="98" creationId="{00000000-0000-0000-0000-000000000000}"/>
          </ac:picMkLst>
        </pc:picChg>
      </pc:sldChg>
      <pc:sldChg chg="addSp delSp modSp mod">
        <pc:chgData name="Carmen Jaquez" userId="264c37f4-9aa5-41ab-93aa-94b8d3e81de5" providerId="ADAL" clId="{5EFBE5DA-A764-4AA4-BB64-F291499F4969}" dt="2026-03-27T05:38:14.445" v="1463" actId="1076"/>
        <pc:sldMkLst>
          <pc:docMk/>
          <pc:sldMk cId="0" sldId="259"/>
        </pc:sldMkLst>
        <pc:spChg chg="add mod ord">
          <ac:chgData name="Carmen Jaquez" userId="264c37f4-9aa5-41ab-93aa-94b8d3e81de5" providerId="ADAL" clId="{5EFBE5DA-A764-4AA4-BB64-F291499F4969}" dt="2026-03-27T05:37:42.835" v="1458" actId="207"/>
          <ac:spMkLst>
            <pc:docMk/>
            <pc:sldMk cId="0" sldId="259"/>
            <ac:spMk id="5" creationId="{6C318E89-F661-AC00-B7D9-47E1FDAE93BE}"/>
          </ac:spMkLst>
        </pc:spChg>
        <pc:spChg chg="mod">
          <ac:chgData name="Carmen Jaquez" userId="264c37f4-9aa5-41ab-93aa-94b8d3e81de5" providerId="ADAL" clId="{5EFBE5DA-A764-4AA4-BB64-F291499F4969}" dt="2026-03-27T05:03:21.400" v="740" actId="20577"/>
          <ac:spMkLst>
            <pc:docMk/>
            <pc:sldMk cId="0" sldId="259"/>
            <ac:spMk id="106" creationId="{00000000-0000-0000-0000-000000000000}"/>
          </ac:spMkLst>
        </pc:spChg>
        <pc:picChg chg="add mod ord modCrop">
          <ac:chgData name="Carmen Jaquez" userId="264c37f4-9aa5-41ab-93aa-94b8d3e81de5" providerId="ADAL" clId="{5EFBE5DA-A764-4AA4-BB64-F291499F4969}" dt="2026-03-27T05:02:51.680" v="721" actId="732"/>
          <ac:picMkLst>
            <pc:docMk/>
            <pc:sldMk cId="0" sldId="259"/>
            <ac:picMk id="3" creationId="{78B70326-6AA2-BBD1-5C81-51CE22845BE0}"/>
          </ac:picMkLst>
        </pc:picChg>
        <pc:picChg chg="add mod">
          <ac:chgData name="Carmen Jaquez" userId="264c37f4-9aa5-41ab-93aa-94b8d3e81de5" providerId="ADAL" clId="{5EFBE5DA-A764-4AA4-BB64-F291499F4969}" dt="2026-03-27T05:38:14.445" v="1463" actId="1076"/>
          <ac:picMkLst>
            <pc:docMk/>
            <pc:sldMk cId="0" sldId="259"/>
            <ac:picMk id="4" creationId="{FC9211B5-6F48-6A42-C475-6014BAE4DAEE}"/>
          </ac:picMkLst>
        </pc:picChg>
        <pc:picChg chg="del">
          <ac:chgData name="Carmen Jaquez" userId="264c37f4-9aa5-41ab-93aa-94b8d3e81de5" providerId="ADAL" clId="{5EFBE5DA-A764-4AA4-BB64-F291499F4969}" dt="2026-03-27T04:59:52.755" v="702" actId="478"/>
          <ac:picMkLst>
            <pc:docMk/>
            <pc:sldMk cId="0" sldId="259"/>
            <ac:picMk id="104" creationId="{00000000-0000-0000-0000-000000000000}"/>
          </ac:picMkLst>
        </pc:picChg>
        <pc:picChg chg="mod">
          <ac:chgData name="Carmen Jaquez" userId="264c37f4-9aa5-41ab-93aa-94b8d3e81de5" providerId="ADAL" clId="{5EFBE5DA-A764-4AA4-BB64-F291499F4969}" dt="2026-03-27T05:03:05.178" v="723" actId="14100"/>
          <ac:picMkLst>
            <pc:docMk/>
            <pc:sldMk cId="0" sldId="259"/>
            <ac:picMk id="108" creationId="{00000000-0000-0000-0000-000000000000}"/>
          </ac:picMkLst>
        </pc:picChg>
        <pc:picChg chg="del mod ord">
          <ac:chgData name="Carmen Jaquez" userId="264c37f4-9aa5-41ab-93aa-94b8d3e81de5" providerId="ADAL" clId="{5EFBE5DA-A764-4AA4-BB64-F291499F4969}" dt="2026-03-27T05:38:10.020" v="1462" actId="478"/>
          <ac:picMkLst>
            <pc:docMk/>
            <pc:sldMk cId="0" sldId="259"/>
            <ac:picMk id="109" creationId="{00000000-0000-0000-0000-000000000000}"/>
          </ac:picMkLst>
        </pc:picChg>
      </pc:sldChg>
      <pc:sldChg chg="addSp delSp modSp mod">
        <pc:chgData name="Carmen Jaquez" userId="264c37f4-9aa5-41ab-93aa-94b8d3e81de5" providerId="ADAL" clId="{5EFBE5DA-A764-4AA4-BB64-F291499F4969}" dt="2026-03-27T05:38:53.674" v="1510" actId="207"/>
        <pc:sldMkLst>
          <pc:docMk/>
          <pc:sldMk cId="0" sldId="260"/>
        </pc:sldMkLst>
        <pc:spChg chg="add mod">
          <ac:chgData name="Carmen Jaquez" userId="264c37f4-9aa5-41ab-93aa-94b8d3e81de5" providerId="ADAL" clId="{5EFBE5DA-A764-4AA4-BB64-F291499F4969}" dt="2026-03-27T04:44:43.663" v="670" actId="20577"/>
          <ac:spMkLst>
            <pc:docMk/>
            <pc:sldMk cId="0" sldId="260"/>
            <ac:spMk id="2" creationId="{79C0FBC0-64D9-FB69-9B38-669D77698BB1}"/>
          </ac:spMkLst>
        </pc:spChg>
        <pc:spChg chg="add mod ord">
          <ac:chgData name="Carmen Jaquez" userId="264c37f4-9aa5-41ab-93aa-94b8d3e81de5" providerId="ADAL" clId="{5EFBE5DA-A764-4AA4-BB64-F291499F4969}" dt="2026-03-27T05:38:53.674" v="1510" actId="207"/>
          <ac:spMkLst>
            <pc:docMk/>
            <pc:sldMk cId="0" sldId="260"/>
            <ac:spMk id="6" creationId="{1BA40CB2-8420-673C-0CE5-1A7D96A6DF56}"/>
          </ac:spMkLst>
        </pc:spChg>
        <pc:spChg chg="mod">
          <ac:chgData name="Carmen Jaquez" userId="264c37f4-9aa5-41ab-93aa-94b8d3e81de5" providerId="ADAL" clId="{5EFBE5DA-A764-4AA4-BB64-F291499F4969}" dt="2026-03-25T06:36:36.197" v="454" actId="14100"/>
          <ac:spMkLst>
            <pc:docMk/>
            <pc:sldMk cId="0" sldId="260"/>
            <ac:spMk id="118" creationId="{00000000-0000-0000-0000-000000000000}"/>
          </ac:spMkLst>
        </pc:spChg>
        <pc:picChg chg="add del mod">
          <ac:chgData name="Carmen Jaquez" userId="264c37f4-9aa5-41ab-93aa-94b8d3e81de5" providerId="ADAL" clId="{5EFBE5DA-A764-4AA4-BB64-F291499F4969}" dt="2026-03-27T05:37:56.836" v="1460" actId="21"/>
          <ac:picMkLst>
            <pc:docMk/>
            <pc:sldMk cId="0" sldId="260"/>
            <ac:picMk id="3" creationId="{FC9211B5-6F48-6A42-C475-6014BAE4DAEE}"/>
          </ac:picMkLst>
        </pc:picChg>
        <pc:picChg chg="add mod">
          <ac:chgData name="Carmen Jaquez" userId="264c37f4-9aa5-41ab-93aa-94b8d3e81de5" providerId="ADAL" clId="{5EFBE5DA-A764-4AA4-BB64-F291499F4969}" dt="2026-03-25T06:45:02.161" v="553" actId="1076"/>
          <ac:picMkLst>
            <pc:docMk/>
            <pc:sldMk cId="0" sldId="260"/>
            <ac:picMk id="5" creationId="{1E28FAE3-F53D-0772-BDF8-DECBB39BBD9A}"/>
          </ac:picMkLst>
        </pc:picChg>
        <pc:picChg chg="mod">
          <ac:chgData name="Carmen Jaquez" userId="264c37f4-9aa5-41ab-93aa-94b8d3e81de5" providerId="ADAL" clId="{5EFBE5DA-A764-4AA4-BB64-F291499F4969}" dt="2026-03-25T05:49:10.182" v="0" actId="1076"/>
          <ac:picMkLst>
            <pc:docMk/>
            <pc:sldMk cId="0" sldId="260"/>
            <ac:picMk id="115" creationId="{00000000-0000-0000-0000-000000000000}"/>
          </ac:picMkLst>
        </pc:picChg>
        <pc:picChg chg="mod">
          <ac:chgData name="Carmen Jaquez" userId="264c37f4-9aa5-41ab-93aa-94b8d3e81de5" providerId="ADAL" clId="{5EFBE5DA-A764-4AA4-BB64-F291499F4969}" dt="2026-03-25T06:34:54.677" v="431" actId="1076"/>
          <ac:picMkLst>
            <pc:docMk/>
            <pc:sldMk cId="0" sldId="260"/>
            <ac:picMk id="119" creationId="{00000000-0000-0000-0000-000000000000}"/>
          </ac:picMkLst>
        </pc:picChg>
      </pc:sldChg>
      <pc:sldChg chg="addSp delSp modSp mod">
        <pc:chgData name="Carmen Jaquez" userId="264c37f4-9aa5-41ab-93aa-94b8d3e81de5" providerId="ADAL" clId="{5EFBE5DA-A764-4AA4-BB64-F291499F4969}" dt="2026-03-25T06:43:35.218" v="535" actId="21"/>
        <pc:sldMkLst>
          <pc:docMk/>
          <pc:sldMk cId="0" sldId="261"/>
        </pc:sldMkLst>
        <pc:spChg chg="add mod ord">
          <ac:chgData name="Carmen Jaquez" userId="264c37f4-9aa5-41ab-93aa-94b8d3e81de5" providerId="ADAL" clId="{5EFBE5DA-A764-4AA4-BB64-F291499F4969}" dt="2026-03-25T06:37:34.198" v="466" actId="171"/>
          <ac:spMkLst>
            <pc:docMk/>
            <pc:sldMk cId="0" sldId="261"/>
            <ac:spMk id="3" creationId="{C5FFC398-A03E-CB14-EC87-D0FECC8D915F}"/>
          </ac:spMkLst>
        </pc:spChg>
        <pc:spChg chg="add mod">
          <ac:chgData name="Carmen Jaquez" userId="264c37f4-9aa5-41ab-93aa-94b8d3e81de5" providerId="ADAL" clId="{5EFBE5DA-A764-4AA4-BB64-F291499F4969}" dt="2026-03-25T06:38:13.678" v="488" actId="20577"/>
          <ac:spMkLst>
            <pc:docMk/>
            <pc:sldMk cId="0" sldId="261"/>
            <ac:spMk id="4" creationId="{68993AD7-B887-39B3-A836-63EFE2897483}"/>
          </ac:spMkLst>
        </pc:spChg>
      </pc:sldChg>
      <pc:sldChg chg="addSp delSp modSp mod setBg">
        <pc:chgData name="Carmen Jaquez" userId="264c37f4-9aa5-41ab-93aa-94b8d3e81de5" providerId="ADAL" clId="{5EFBE5DA-A764-4AA4-BB64-F291499F4969}" dt="2026-03-27T05:24:35.121" v="1129" actId="208"/>
        <pc:sldMkLst>
          <pc:docMk/>
          <pc:sldMk cId="0" sldId="262"/>
        </pc:sldMkLst>
        <pc:spChg chg="add mod">
          <ac:chgData name="Carmen Jaquez" userId="264c37f4-9aa5-41ab-93aa-94b8d3e81de5" providerId="ADAL" clId="{5EFBE5DA-A764-4AA4-BB64-F291499F4969}" dt="2026-03-25T06:39:04.299" v="517" actId="1036"/>
          <ac:spMkLst>
            <pc:docMk/>
            <pc:sldMk cId="0" sldId="262"/>
            <ac:spMk id="2" creationId="{37259374-19D9-89A0-418B-2298F4EB3F8A}"/>
          </ac:spMkLst>
        </pc:spChg>
        <pc:spChg chg="add mod">
          <ac:chgData name="Carmen Jaquez" userId="264c37f4-9aa5-41ab-93aa-94b8d3e81de5" providerId="ADAL" clId="{5EFBE5DA-A764-4AA4-BB64-F291499F4969}" dt="2026-03-25T06:43:00.784" v="532" actId="1076"/>
          <ac:spMkLst>
            <pc:docMk/>
            <pc:sldMk cId="0" sldId="262"/>
            <ac:spMk id="6" creationId="{639E8115-9897-3CC4-EAC6-6257D127E6C6}"/>
          </ac:spMkLst>
        </pc:spChg>
        <pc:spChg chg="mod">
          <ac:chgData name="Carmen Jaquez" userId="264c37f4-9aa5-41ab-93aa-94b8d3e81de5" providerId="ADAL" clId="{5EFBE5DA-A764-4AA4-BB64-F291499F4969}" dt="2026-03-25T06:42:36.920" v="530" actId="12788"/>
          <ac:spMkLst>
            <pc:docMk/>
            <pc:sldMk cId="0" sldId="262"/>
            <ac:spMk id="135" creationId="{00000000-0000-0000-0000-000000000000}"/>
          </ac:spMkLst>
        </pc:spChg>
        <pc:picChg chg="mod">
          <ac:chgData name="Carmen Jaquez" userId="264c37f4-9aa5-41ab-93aa-94b8d3e81de5" providerId="ADAL" clId="{5EFBE5DA-A764-4AA4-BB64-F291499F4969}" dt="2026-03-25T06:42:03.172" v="524" actId="14100"/>
          <ac:picMkLst>
            <pc:docMk/>
            <pc:sldMk cId="0" sldId="262"/>
            <ac:picMk id="138" creationId="{00000000-0000-0000-0000-000000000000}"/>
          </ac:picMkLst>
        </pc:picChg>
        <pc:picChg chg="mod">
          <ac:chgData name="Carmen Jaquez" userId="264c37f4-9aa5-41ab-93aa-94b8d3e81de5" providerId="ADAL" clId="{5EFBE5DA-A764-4AA4-BB64-F291499F4969}" dt="2026-03-27T05:24:35.121" v="1129" actId="208"/>
          <ac:picMkLst>
            <pc:docMk/>
            <pc:sldMk cId="0" sldId="262"/>
            <ac:picMk id="139" creationId="{00000000-0000-0000-0000-000000000000}"/>
          </ac:picMkLst>
        </pc:picChg>
      </pc:sldChg>
      <pc:sldChg chg="addSp delSp modSp mod setBg">
        <pc:chgData name="Carmen Jaquez" userId="264c37f4-9aa5-41ab-93aa-94b8d3e81de5" providerId="ADAL" clId="{5EFBE5DA-A764-4AA4-BB64-F291499F4969}" dt="2026-03-27T05:39:31.751" v="1514" actId="208"/>
        <pc:sldMkLst>
          <pc:docMk/>
          <pc:sldMk cId="0" sldId="263"/>
        </pc:sldMkLst>
        <pc:spChg chg="add mod">
          <ac:chgData name="Carmen Jaquez" userId="264c37f4-9aa5-41ab-93aa-94b8d3e81de5" providerId="ADAL" clId="{5EFBE5DA-A764-4AA4-BB64-F291499F4969}" dt="2026-03-27T04:45:07.664" v="691" actId="20577"/>
          <ac:spMkLst>
            <pc:docMk/>
            <pc:sldMk cId="0" sldId="263"/>
            <ac:spMk id="3" creationId="{7A3C84B6-2EA3-7F53-BC38-E12544507687}"/>
          </ac:spMkLst>
        </pc:spChg>
        <pc:spChg chg="add mod ord">
          <ac:chgData name="Carmen Jaquez" userId="264c37f4-9aa5-41ab-93aa-94b8d3e81de5" providerId="ADAL" clId="{5EFBE5DA-A764-4AA4-BB64-F291499F4969}" dt="2026-03-25T06:44:17.074" v="544" actId="171"/>
          <ac:spMkLst>
            <pc:docMk/>
            <pc:sldMk cId="0" sldId="263"/>
            <ac:spMk id="5" creationId="{E16922ED-5F73-05F8-89F1-FF617EFD048F}"/>
          </ac:spMkLst>
        </pc:spChg>
        <pc:spChg chg="add mod">
          <ac:chgData name="Carmen Jaquez" userId="264c37f4-9aa5-41ab-93aa-94b8d3e81de5" providerId="ADAL" clId="{5EFBE5DA-A764-4AA4-BB64-F291499F4969}" dt="2026-03-27T04:45:00.683" v="677" actId="20577"/>
          <ac:spMkLst>
            <pc:docMk/>
            <pc:sldMk cId="0" sldId="263"/>
            <ac:spMk id="6" creationId="{BD991F8F-622E-23A2-16C2-A33E4570BA27}"/>
          </ac:spMkLst>
        </pc:spChg>
        <pc:spChg chg="mod">
          <ac:chgData name="Carmen Jaquez" userId="264c37f4-9aa5-41ab-93aa-94b8d3e81de5" providerId="ADAL" clId="{5EFBE5DA-A764-4AA4-BB64-F291499F4969}" dt="2026-03-25T06:56:53.782" v="628" actId="1038"/>
          <ac:spMkLst>
            <pc:docMk/>
            <pc:sldMk cId="0" sldId="263"/>
            <ac:spMk id="148" creationId="{00000000-0000-0000-0000-000000000000}"/>
          </ac:spMkLst>
        </pc:spChg>
        <pc:picChg chg="add mod">
          <ac:chgData name="Carmen Jaquez" userId="264c37f4-9aa5-41ab-93aa-94b8d3e81de5" providerId="ADAL" clId="{5EFBE5DA-A764-4AA4-BB64-F291499F4969}" dt="2026-03-25T06:44:41.670" v="549"/>
          <ac:picMkLst>
            <pc:docMk/>
            <pc:sldMk cId="0" sldId="263"/>
            <ac:picMk id="2" creationId="{B87430FE-413C-E9FA-CB60-028D058C3A2A}"/>
          </ac:picMkLst>
        </pc:picChg>
        <pc:picChg chg="add mod ord modCrop">
          <ac:chgData name="Carmen Jaquez" userId="264c37f4-9aa5-41ab-93aa-94b8d3e81de5" providerId="ADAL" clId="{5EFBE5DA-A764-4AA4-BB64-F291499F4969}" dt="2026-03-27T05:39:25.677" v="1512" actId="208"/>
          <ac:picMkLst>
            <pc:docMk/>
            <pc:sldMk cId="0" sldId="263"/>
            <ac:picMk id="8" creationId="{BE7F9818-035F-3E91-4E52-19F5941D3D6D}"/>
          </ac:picMkLst>
        </pc:picChg>
        <pc:picChg chg="mod ord modCrop">
          <ac:chgData name="Carmen Jaquez" userId="264c37f4-9aa5-41ab-93aa-94b8d3e81de5" providerId="ADAL" clId="{5EFBE5DA-A764-4AA4-BB64-F291499F4969}" dt="2026-03-27T05:39:31.751" v="1514" actId="208"/>
          <ac:picMkLst>
            <pc:docMk/>
            <pc:sldMk cId="0" sldId="263"/>
            <ac:picMk id="145" creationId="{00000000-0000-0000-0000-000000000000}"/>
          </ac:picMkLst>
        </pc:picChg>
        <pc:picChg chg="mod ord">
          <ac:chgData name="Carmen Jaquez" userId="264c37f4-9aa5-41ab-93aa-94b8d3e81de5" providerId="ADAL" clId="{5EFBE5DA-A764-4AA4-BB64-F291499F4969}" dt="2026-03-27T05:39:29.986" v="1513" actId="208"/>
          <ac:picMkLst>
            <pc:docMk/>
            <pc:sldMk cId="0" sldId="263"/>
            <ac:picMk id="146" creationId="{00000000-0000-0000-0000-000000000000}"/>
          </ac:picMkLst>
        </pc:picChg>
      </pc:sldChg>
      <pc:sldChg chg="addSp delSp modSp mod setBg">
        <pc:chgData name="Carmen Jaquez" userId="264c37f4-9aa5-41ab-93aa-94b8d3e81de5" providerId="ADAL" clId="{5EFBE5DA-A764-4AA4-BB64-F291499F4969}" dt="2026-03-27T05:57:44.174" v="1695" actId="166"/>
        <pc:sldMkLst>
          <pc:docMk/>
          <pc:sldMk cId="0" sldId="264"/>
        </pc:sldMkLst>
        <pc:spChg chg="add del mod">
          <ac:chgData name="Carmen Jaquez" userId="264c37f4-9aa5-41ab-93aa-94b8d3e81de5" providerId="ADAL" clId="{5EFBE5DA-A764-4AA4-BB64-F291499F4969}" dt="2026-03-27T05:40:34.372" v="1536" actId="21"/>
          <ac:spMkLst>
            <pc:docMk/>
            <pc:sldMk cId="0" sldId="264"/>
            <ac:spMk id="3" creationId="{80E8AD4C-8AB9-9E63-5BFD-9C13F742275C}"/>
          </ac:spMkLst>
        </pc:spChg>
        <pc:spChg chg="add mod ord">
          <ac:chgData name="Carmen Jaquez" userId="264c37f4-9aa5-41ab-93aa-94b8d3e81de5" providerId="ADAL" clId="{5EFBE5DA-A764-4AA4-BB64-F291499F4969}" dt="2026-03-27T05:40:01.108" v="1531" actId="207"/>
          <ac:spMkLst>
            <pc:docMk/>
            <pc:sldMk cId="0" sldId="264"/>
            <ac:spMk id="18" creationId="{6080E1B8-3A03-8279-96EF-ECD86B537ABC}"/>
          </ac:spMkLst>
        </pc:spChg>
        <pc:spChg chg="add mod ord">
          <ac:chgData name="Carmen Jaquez" userId="264c37f4-9aa5-41ab-93aa-94b8d3e81de5" providerId="ADAL" clId="{5EFBE5DA-A764-4AA4-BB64-F291499F4969}" dt="2026-03-27T05:57:44.174" v="1695" actId="166"/>
          <ac:spMkLst>
            <pc:docMk/>
            <pc:sldMk cId="0" sldId="264"/>
            <ac:spMk id="20" creationId="{CDA97820-EDB8-CD51-9041-7C925A7FA83C}"/>
          </ac:spMkLst>
        </pc:spChg>
        <pc:spChg chg="mod ord">
          <ac:chgData name="Carmen Jaquez" userId="264c37f4-9aa5-41ab-93aa-94b8d3e81de5" providerId="ADAL" clId="{5EFBE5DA-A764-4AA4-BB64-F291499F4969}" dt="2026-03-27T05:40:14.540" v="1533" actId="14100"/>
          <ac:spMkLst>
            <pc:docMk/>
            <pc:sldMk cId="0" sldId="264"/>
            <ac:spMk id="159" creationId="{00000000-0000-0000-0000-000000000000}"/>
          </ac:spMkLst>
        </pc:spChg>
        <pc:picChg chg="add del mod">
          <ac:chgData name="Carmen Jaquez" userId="264c37f4-9aa5-41ab-93aa-94b8d3e81de5" providerId="ADAL" clId="{5EFBE5DA-A764-4AA4-BB64-F291499F4969}" dt="2026-03-27T05:11:39.085" v="923" actId="21"/>
          <ac:picMkLst>
            <pc:docMk/>
            <pc:sldMk cId="0" sldId="264"/>
            <ac:picMk id="2" creationId="{A2CC9152-C4C1-CAF5-0CEC-1F586C504639}"/>
          </ac:picMkLst>
        </pc:picChg>
        <pc:picChg chg="add del mod">
          <ac:chgData name="Carmen Jaquez" userId="264c37f4-9aa5-41ab-93aa-94b8d3e81de5" providerId="ADAL" clId="{5EFBE5DA-A764-4AA4-BB64-F291499F4969}" dt="2026-03-27T05:48:20.585" v="1643" actId="21"/>
          <ac:picMkLst>
            <pc:docMk/>
            <pc:sldMk cId="0" sldId="264"/>
            <ac:picMk id="4" creationId="{FB9EB171-1B0C-18EF-1EEE-C3D41300C54D}"/>
          </ac:picMkLst>
        </pc:picChg>
        <pc:picChg chg="add mod ord modCrop">
          <ac:chgData name="Carmen Jaquez" userId="264c37f4-9aa5-41ab-93aa-94b8d3e81de5" providerId="ADAL" clId="{5EFBE5DA-A764-4AA4-BB64-F291499F4969}" dt="2026-03-25T07:28:56.693" v="647" actId="171"/>
          <ac:picMkLst>
            <pc:docMk/>
            <pc:sldMk cId="0" sldId="264"/>
            <ac:picMk id="17" creationId="{67E0A912-8FE1-22AA-5F7D-A9349D08ACEA}"/>
          </ac:picMkLst>
        </pc:picChg>
        <pc:picChg chg="add mod">
          <ac:chgData name="Carmen Jaquez" userId="264c37f4-9aa5-41ab-93aa-94b8d3e81de5" providerId="ADAL" clId="{5EFBE5DA-A764-4AA4-BB64-F291499F4969}" dt="2026-03-25T07:29:50.794" v="659"/>
          <ac:picMkLst>
            <pc:docMk/>
            <pc:sldMk cId="0" sldId="264"/>
            <ac:picMk id="19" creationId="{0531D314-1A83-EDB0-7FBB-488072A0D45F}"/>
          </ac:picMkLst>
        </pc:picChg>
        <pc:picChg chg="mod">
          <ac:chgData name="Carmen Jaquez" userId="264c37f4-9aa5-41ab-93aa-94b8d3e81de5" providerId="ADAL" clId="{5EFBE5DA-A764-4AA4-BB64-F291499F4969}" dt="2026-03-27T05:40:19.509" v="1534" actId="14100"/>
          <ac:picMkLst>
            <pc:docMk/>
            <pc:sldMk cId="0" sldId="264"/>
            <ac:picMk id="161" creationId="{00000000-0000-0000-0000-000000000000}"/>
          </ac:picMkLst>
        </pc:picChg>
      </pc:sldChg>
      <pc:sldChg chg="addSp delSp modSp mod setBg">
        <pc:chgData name="Carmen Jaquez" userId="264c37f4-9aa5-41ab-93aa-94b8d3e81de5" providerId="ADAL" clId="{5EFBE5DA-A764-4AA4-BB64-F291499F4969}" dt="2026-03-27T05:47:42.725" v="1638" actId="207"/>
        <pc:sldMkLst>
          <pc:docMk/>
          <pc:sldMk cId="0" sldId="265"/>
        </pc:sldMkLst>
        <pc:spChg chg="add del mod">
          <ac:chgData name="Carmen Jaquez" userId="264c37f4-9aa5-41ab-93aa-94b8d3e81de5" providerId="ADAL" clId="{5EFBE5DA-A764-4AA4-BB64-F291499F4969}" dt="2026-03-27T05:07:06.789" v="780" actId="478"/>
          <ac:spMkLst>
            <pc:docMk/>
            <pc:sldMk cId="0" sldId="265"/>
            <ac:spMk id="2" creationId="{B4505668-AA67-4197-740F-A3EC12B796A3}"/>
          </ac:spMkLst>
        </pc:spChg>
        <pc:spChg chg="add del mod">
          <ac:chgData name="Carmen Jaquez" userId="264c37f4-9aa5-41ab-93aa-94b8d3e81de5" providerId="ADAL" clId="{5EFBE5DA-A764-4AA4-BB64-F291499F4969}" dt="2026-03-27T05:05:22.470" v="751" actId="478"/>
          <ac:spMkLst>
            <pc:docMk/>
            <pc:sldMk cId="0" sldId="265"/>
            <ac:spMk id="3" creationId="{9E8370F4-240A-7C60-7E5F-41445967F090}"/>
          </ac:spMkLst>
        </pc:spChg>
        <pc:spChg chg="add mod ord">
          <ac:chgData name="Carmen Jaquez" userId="264c37f4-9aa5-41ab-93aa-94b8d3e81de5" providerId="ADAL" clId="{5EFBE5DA-A764-4AA4-BB64-F291499F4969}" dt="2026-03-27T05:47:42.725" v="1638" actId="207"/>
          <ac:spMkLst>
            <pc:docMk/>
            <pc:sldMk cId="0" sldId="265"/>
            <ac:spMk id="4" creationId="{7742CADF-FBAD-A95F-B575-000CB913B645}"/>
          </ac:spMkLst>
        </pc:spChg>
        <pc:spChg chg="add mod">
          <ac:chgData name="Carmen Jaquez" userId="264c37f4-9aa5-41ab-93aa-94b8d3e81de5" providerId="ADAL" clId="{5EFBE5DA-A764-4AA4-BB64-F291499F4969}" dt="2026-03-27T05:40:48.202" v="1555" actId="20577"/>
          <ac:spMkLst>
            <pc:docMk/>
            <pc:sldMk cId="0" sldId="265"/>
            <ac:spMk id="6" creationId="{80E8AD4C-8AB9-9E63-5BFD-9C13F742275C}"/>
          </ac:spMkLst>
        </pc:spChg>
        <pc:spChg chg="add del mod">
          <ac:chgData name="Carmen Jaquez" userId="264c37f4-9aa5-41ab-93aa-94b8d3e81de5" providerId="ADAL" clId="{5EFBE5DA-A764-4AA4-BB64-F291499F4969}" dt="2026-03-27T05:41:32.791" v="1557" actId="21"/>
          <ac:spMkLst>
            <pc:docMk/>
            <pc:sldMk cId="0" sldId="265"/>
            <ac:spMk id="7" creationId="{8D89A866-0D6D-0DBC-F3CA-4395EB515910}"/>
          </ac:spMkLst>
        </pc:spChg>
        <pc:spChg chg="mod ord">
          <ac:chgData name="Carmen Jaquez" userId="264c37f4-9aa5-41ab-93aa-94b8d3e81de5" providerId="ADAL" clId="{5EFBE5DA-A764-4AA4-BB64-F291499F4969}" dt="2026-03-27T05:30:13.586" v="1231" actId="14100"/>
          <ac:spMkLst>
            <pc:docMk/>
            <pc:sldMk cId="0" sldId="265"/>
            <ac:spMk id="169" creationId="{00000000-0000-0000-0000-000000000000}"/>
          </ac:spMkLst>
        </pc:spChg>
        <pc:spChg chg="del mod">
          <ac:chgData name="Carmen Jaquez" userId="264c37f4-9aa5-41ab-93aa-94b8d3e81de5" providerId="ADAL" clId="{5EFBE5DA-A764-4AA4-BB64-F291499F4969}" dt="2026-03-27T05:06:10.957" v="756" actId="478"/>
          <ac:spMkLst>
            <pc:docMk/>
            <pc:sldMk cId="0" sldId="265"/>
            <ac:spMk id="170" creationId="{00000000-0000-0000-0000-000000000000}"/>
          </ac:spMkLst>
        </pc:spChg>
        <pc:picChg chg="add del mod">
          <ac:chgData name="Carmen Jaquez" userId="264c37f4-9aa5-41ab-93aa-94b8d3e81de5" providerId="ADAL" clId="{5EFBE5DA-A764-4AA4-BB64-F291499F4969}" dt="2026-03-27T05:11:46.829" v="925" actId="478"/>
          <ac:picMkLst>
            <pc:docMk/>
            <pc:sldMk cId="0" sldId="265"/>
            <ac:picMk id="5" creationId="{A2CC9152-C4C1-CAF5-0CEC-1F586C504639}"/>
          </ac:picMkLst>
        </pc:picChg>
        <pc:picChg chg="add mod ord">
          <ac:chgData name="Carmen Jaquez" userId="264c37f4-9aa5-41ab-93aa-94b8d3e81de5" providerId="ADAL" clId="{5EFBE5DA-A764-4AA4-BB64-F291499F4969}" dt="2026-03-27T05:05:40.581" v="753" actId="171"/>
          <ac:picMkLst>
            <pc:docMk/>
            <pc:sldMk cId="0" sldId="265"/>
            <ac:picMk id="83" creationId="{00000000-0000-0000-0000-000000000000}"/>
          </ac:picMkLst>
        </pc:picChg>
        <pc:picChg chg="ord">
          <ac:chgData name="Carmen Jaquez" userId="264c37f4-9aa5-41ab-93aa-94b8d3e81de5" providerId="ADAL" clId="{5EFBE5DA-A764-4AA4-BB64-F291499F4969}" dt="2026-03-27T05:09:55.644" v="854" actId="166"/>
          <ac:picMkLst>
            <pc:docMk/>
            <pc:sldMk cId="0" sldId="265"/>
            <ac:picMk id="171" creationId="{00000000-0000-0000-0000-000000000000}"/>
          </ac:picMkLst>
        </pc:picChg>
      </pc:sldChg>
      <pc:sldChg chg="addSp delSp modSp mod setBg">
        <pc:chgData name="Carmen Jaquez" userId="264c37f4-9aa5-41ab-93aa-94b8d3e81de5" providerId="ADAL" clId="{5EFBE5DA-A764-4AA4-BB64-F291499F4969}" dt="2026-03-27T05:48:27.610" v="1646" actId="1076"/>
        <pc:sldMkLst>
          <pc:docMk/>
          <pc:sldMk cId="0" sldId="266"/>
        </pc:sldMkLst>
        <pc:spChg chg="add mod">
          <ac:chgData name="Carmen Jaquez" userId="264c37f4-9aa5-41ab-93aa-94b8d3e81de5" providerId="ADAL" clId="{5EFBE5DA-A764-4AA4-BB64-F291499F4969}" dt="2026-03-27T05:45:34.618" v="1580" actId="20577"/>
          <ac:spMkLst>
            <pc:docMk/>
            <pc:sldMk cId="0" sldId="266"/>
            <ac:spMk id="7" creationId="{8D89A866-0D6D-0DBC-F3CA-4395EB515910}"/>
          </ac:spMkLst>
        </pc:spChg>
        <pc:spChg chg="mod">
          <ac:chgData name="Carmen Jaquez" userId="264c37f4-9aa5-41ab-93aa-94b8d3e81de5" providerId="ADAL" clId="{5EFBE5DA-A764-4AA4-BB64-F291499F4969}" dt="2026-03-27T05:48:10.683" v="1641" actId="207"/>
          <ac:spMkLst>
            <pc:docMk/>
            <pc:sldMk cId="0" sldId="266"/>
            <ac:spMk id="179" creationId="{00000000-0000-0000-0000-000000000000}"/>
          </ac:spMkLst>
        </pc:spChg>
        <pc:picChg chg="add mod">
          <ac:chgData name="Carmen Jaquez" userId="264c37f4-9aa5-41ab-93aa-94b8d3e81de5" providerId="ADAL" clId="{5EFBE5DA-A764-4AA4-BB64-F291499F4969}" dt="2026-03-27T05:48:27.610" v="1646" actId="1076"/>
          <ac:picMkLst>
            <pc:docMk/>
            <pc:sldMk cId="0" sldId="266"/>
            <ac:picMk id="4" creationId="{FB9EB171-1B0C-18EF-1EEE-C3D41300C54D}"/>
          </ac:picMkLst>
        </pc:picChg>
        <pc:picChg chg="mod">
          <ac:chgData name="Carmen Jaquez" userId="264c37f4-9aa5-41ab-93aa-94b8d3e81de5" providerId="ADAL" clId="{5EFBE5DA-A764-4AA4-BB64-F291499F4969}" dt="2026-03-27T05:41:43.855" v="1561" actId="1036"/>
          <ac:picMkLst>
            <pc:docMk/>
            <pc:sldMk cId="0" sldId="266"/>
            <ac:picMk id="178" creationId="{00000000-0000-0000-0000-000000000000}"/>
          </ac:picMkLst>
        </pc:picChg>
        <pc:picChg chg="del">
          <ac:chgData name="Carmen Jaquez" userId="264c37f4-9aa5-41ab-93aa-94b8d3e81de5" providerId="ADAL" clId="{5EFBE5DA-A764-4AA4-BB64-F291499F4969}" dt="2026-03-27T05:48:23.360" v="1644" actId="478"/>
          <ac:picMkLst>
            <pc:docMk/>
            <pc:sldMk cId="0" sldId="266"/>
            <ac:picMk id="182" creationId="{00000000-0000-0000-0000-000000000000}"/>
          </ac:picMkLst>
        </pc:picChg>
      </pc:sldChg>
      <pc:sldChg chg="modSp mod">
        <pc:chgData name="Carmen Jaquez" userId="264c37f4-9aa5-41ab-93aa-94b8d3e81de5" providerId="ADAL" clId="{5EFBE5DA-A764-4AA4-BB64-F291499F4969}" dt="2026-03-27T05:46:23.515" v="1588" actId="207"/>
        <pc:sldMkLst>
          <pc:docMk/>
          <pc:sldMk cId="0" sldId="267"/>
        </pc:sldMkLst>
        <pc:spChg chg="mod">
          <ac:chgData name="Carmen Jaquez" userId="264c37f4-9aa5-41ab-93aa-94b8d3e81de5" providerId="ADAL" clId="{5EFBE5DA-A764-4AA4-BB64-F291499F4969}" dt="2026-03-27T05:46:13.193" v="1587" actId="207"/>
          <ac:spMkLst>
            <pc:docMk/>
            <pc:sldMk cId="0" sldId="267"/>
            <ac:spMk id="188" creationId="{00000000-0000-0000-0000-000000000000}"/>
          </ac:spMkLst>
        </pc:spChg>
        <pc:spChg chg="mod">
          <ac:chgData name="Carmen Jaquez" userId="264c37f4-9aa5-41ab-93aa-94b8d3e81de5" providerId="ADAL" clId="{5EFBE5DA-A764-4AA4-BB64-F291499F4969}" dt="2026-03-27T05:46:23.515" v="1588" actId="207"/>
          <ac:spMkLst>
            <pc:docMk/>
            <pc:sldMk cId="0" sldId="267"/>
            <ac:spMk id="189" creationId="{00000000-0000-0000-0000-000000000000}"/>
          </ac:spMkLst>
        </pc:spChg>
        <pc:spChg chg="mod">
          <ac:chgData name="Carmen Jaquez" userId="264c37f4-9aa5-41ab-93aa-94b8d3e81de5" providerId="ADAL" clId="{5EFBE5DA-A764-4AA4-BB64-F291499F4969}" dt="2026-03-27T05:45:57.618" v="1586" actId="1076"/>
          <ac:spMkLst>
            <pc:docMk/>
            <pc:sldMk cId="0" sldId="267"/>
            <ac:spMk id="191" creationId="{00000000-0000-0000-0000-000000000000}"/>
          </ac:spMkLst>
        </pc:spChg>
      </pc:sldChg>
      <pc:sldChg chg="addSp delSp modSp add mod setBg modNotes">
        <pc:chgData name="Carmen Jaquez" userId="264c37f4-9aa5-41ab-93aa-94b8d3e81de5" providerId="ADAL" clId="{5EFBE5DA-A764-4AA4-BB64-F291499F4969}" dt="2026-03-27T05:37:06.891" v="1435" actId="207"/>
        <pc:sldMkLst>
          <pc:docMk/>
          <pc:sldMk cId="0" sldId="268"/>
        </pc:sldMkLst>
        <pc:spChg chg="add mod">
          <ac:chgData name="Carmen Jaquez" userId="264c37f4-9aa5-41ab-93aa-94b8d3e81de5" providerId="ADAL" clId="{5EFBE5DA-A764-4AA4-BB64-F291499F4969}" dt="2026-03-25T06:06:54.007" v="12"/>
          <ac:spMkLst>
            <pc:docMk/>
            <pc:sldMk cId="0" sldId="268"/>
            <ac:spMk id="2" creationId="{3B6D51F6-6194-DF0E-5CAD-AFBD1329FBBB}"/>
          </ac:spMkLst>
        </pc:spChg>
        <pc:spChg chg="add mod">
          <ac:chgData name="Carmen Jaquez" userId="264c37f4-9aa5-41ab-93aa-94b8d3e81de5" providerId="ADAL" clId="{5EFBE5DA-A764-4AA4-BB64-F291499F4969}" dt="2026-03-25T06:22:30.161" v="120" actId="14838"/>
          <ac:spMkLst>
            <pc:docMk/>
            <pc:sldMk cId="0" sldId="268"/>
            <ac:spMk id="7" creationId="{BC7862BE-E2ED-18E8-9148-CA507B2B89F6}"/>
          </ac:spMkLst>
        </pc:spChg>
        <pc:spChg chg="mod">
          <ac:chgData name="Carmen Jaquez" userId="264c37f4-9aa5-41ab-93aa-94b8d3e81de5" providerId="ADAL" clId="{5EFBE5DA-A764-4AA4-BB64-F291499F4969}" dt="2026-03-27T05:37:06.891" v="1435" actId="207"/>
          <ac:spMkLst>
            <pc:docMk/>
            <pc:sldMk cId="0" sldId="268"/>
            <ac:spMk id="143" creationId="{00000000-0000-0000-0000-000000000000}"/>
          </ac:spMkLst>
        </pc:spChg>
        <pc:picChg chg="add mod ord modCrop">
          <ac:chgData name="Carmen Jaquez" userId="264c37f4-9aa5-41ab-93aa-94b8d3e81de5" providerId="ADAL" clId="{5EFBE5DA-A764-4AA4-BB64-F291499F4969}" dt="2026-03-25T06:31:46.848" v="398" actId="170"/>
          <ac:picMkLst>
            <pc:docMk/>
            <pc:sldMk cId="0" sldId="268"/>
            <ac:picMk id="6" creationId="{D12672C3-DF2F-138A-139D-3FF0F62087CA}"/>
          </ac:picMkLst>
        </pc:picChg>
        <pc:picChg chg="add mod">
          <ac:chgData name="Carmen Jaquez" userId="264c37f4-9aa5-41ab-93aa-94b8d3e81de5" providerId="ADAL" clId="{5EFBE5DA-A764-4AA4-BB64-F291499F4969}" dt="2026-03-25T06:32:01.354" v="400" actId="14100"/>
          <ac:picMkLst>
            <pc:docMk/>
            <pc:sldMk cId="0" sldId="268"/>
            <ac:picMk id="8" creationId="{EB94C064-9B2C-7449-0983-28ADDBF4B0BF}"/>
          </ac:picMkLst>
        </pc:picChg>
        <pc:picChg chg="add mod">
          <ac:chgData name="Carmen Jaquez" userId="264c37f4-9aa5-41ab-93aa-94b8d3e81de5" providerId="ADAL" clId="{5EFBE5DA-A764-4AA4-BB64-F291499F4969}" dt="2026-03-25T06:31:56.201" v="399"/>
          <ac:picMkLst>
            <pc:docMk/>
            <pc:sldMk cId="0" sldId="268"/>
            <ac:picMk id="9" creationId="{A5B7AAAC-117F-08A0-BD59-82B236CA6D2F}"/>
          </ac:picMkLst>
        </pc:picChg>
      </pc:sldChg>
      <pc:sldMasterChg chg="setBg modSldLayout">
        <pc:chgData name="Carmen Jaquez" userId="264c37f4-9aa5-41ab-93aa-94b8d3e81de5" providerId="ADAL" clId="{5EFBE5DA-A764-4AA4-BB64-F291499F4969}" dt="2026-03-25T06:27:56.850" v="345"/>
        <pc:sldMasterMkLst>
          <pc:docMk/>
          <pc:sldMasterMk cId="0" sldId="2147483648"/>
        </pc:sldMasterMkLst>
        <pc:sldLayoutChg chg="setBg">
          <pc:chgData name="Carmen Jaquez" userId="264c37f4-9aa5-41ab-93aa-94b8d3e81de5" providerId="ADAL" clId="{5EFBE5DA-A764-4AA4-BB64-F291499F4969}" dt="2026-03-25T06:27:56.850" v="345"/>
          <pc:sldLayoutMkLst>
            <pc:docMk/>
            <pc:sldMasterMk cId="0" sldId="2147483648"/>
            <pc:sldLayoutMk cId="0" sldId="2147483649"/>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0"/>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1"/>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2"/>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3"/>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4"/>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5"/>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6"/>
          </pc:sldLayoutMkLst>
        </pc:sldLayoutChg>
        <pc:sldLayoutChg chg="setBg">
          <pc:chgData name="Carmen Jaquez" userId="264c37f4-9aa5-41ab-93aa-94b8d3e81de5" providerId="ADAL" clId="{5EFBE5DA-A764-4AA4-BB64-F291499F4969}" dt="2026-03-25T06:27:56.850" v="345"/>
          <pc:sldLayoutMkLst>
            <pc:docMk/>
            <pc:sldMasterMk cId="0" sldId="2147483648"/>
            <pc:sldLayoutMk cId="0" sldId="21474836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GB"/>
              <a:t>Welcome to the International Year of Rangelands and Pastoralists!</a:t>
            </a:r>
            <a:endParaRPr/>
          </a:p>
          <a:p>
            <a:pPr marL="158750" lvl="0" indent="0" algn="l" rtl="0">
              <a:lnSpc>
                <a:spcPct val="100000"/>
              </a:lnSpc>
              <a:spcBef>
                <a:spcPts val="0"/>
              </a:spcBef>
              <a:spcAft>
                <a:spcPts val="0"/>
              </a:spcAft>
              <a:buSzPts val="1100"/>
              <a:buFont typeface="Arial"/>
              <a:buNone/>
            </a:pPr>
            <a:r>
              <a:rPr lang="en-GB"/>
              <a:t>This month, we will focus on pastoralists’ mobility and flexibility as core adaptive strategies, why carbon accounting needs to change, which structural barriers must be removed, and how agendas for climate and security should be aligned.</a:t>
            </a:r>
            <a:endParaRPr/>
          </a:p>
          <a:p>
            <a:pPr marL="15875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5563" lvl="0" indent="0" algn="l" rtl="0">
              <a:lnSpc>
                <a:spcPct val="100000"/>
              </a:lnSpc>
              <a:spcBef>
                <a:spcPts val="0"/>
              </a:spcBef>
              <a:spcAft>
                <a:spcPts val="0"/>
              </a:spcAft>
              <a:buSzPts val="1100"/>
              <a:buFont typeface="Arial"/>
              <a:buNone/>
            </a:pPr>
            <a:r>
              <a:rPr lang="en-GB">
                <a:solidFill>
                  <a:schemeClr val="dk1"/>
                </a:solidFill>
              </a:rPr>
              <a:t>Proactive investments</a:t>
            </a:r>
            <a:r>
              <a:rPr lang="en-GB">
                <a:solidFill>
                  <a:srgbClr val="FF0000"/>
                </a:solidFill>
              </a:rPr>
              <a:t> in</a:t>
            </a:r>
            <a:r>
              <a:rPr lang="en-GB">
                <a:solidFill>
                  <a:schemeClr val="dk1"/>
                </a:solidFill>
              </a:rPr>
              <a:t> rangeland-pastoralism systems cost far less than humanitarian aid, conflict response, or forced migration.</a:t>
            </a:r>
            <a:r>
              <a:rPr lang="en-GB" sz="1100" b="0" i="0" u="none" strike="noStrike" cap="none">
                <a:solidFill>
                  <a:schemeClr val="dk1"/>
                </a:solidFill>
                <a:latin typeface="Arial"/>
                <a:ea typeface="Arial"/>
                <a:cs typeface="Arial"/>
                <a:sym typeface="Arial"/>
              </a:rPr>
              <a:t> </a:t>
            </a:r>
            <a:endParaRPr/>
          </a:p>
          <a:p>
            <a:pPr marL="55563"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Every dollar invested in rangeland resilience reduces future disaster-related costs. </a:t>
            </a:r>
            <a:r>
              <a:rPr lang="en-GB" sz="1100" b="0" i="0" u="none" strike="noStrike" cap="none">
                <a:solidFill>
                  <a:srgbClr val="3C8725"/>
                </a:solidFill>
                <a:latin typeface="Arial"/>
                <a:ea typeface="Arial"/>
                <a:cs typeface="Arial"/>
                <a:sym typeface="Arial"/>
              </a:rPr>
              <a:t>Proactive investments in rangelands and pastoralism are among the most cost-effective climate solutions available.</a:t>
            </a:r>
            <a:br>
              <a:rPr lang="en-GB" sz="1100" b="0" i="0" u="none" strike="noStrike" cap="none">
                <a:solidFill>
                  <a:schemeClr val="dk1"/>
                </a:solidFill>
                <a:latin typeface="Arial"/>
                <a:ea typeface="Arial"/>
                <a:cs typeface="Arial"/>
                <a:sym typeface="Arial"/>
              </a:rPr>
            </a:br>
            <a:r>
              <a:rPr lang="en-GB" sz="1100" b="0" i="0" u="none" strike="noStrike" cap="none">
                <a:solidFill>
                  <a:schemeClr val="dk1"/>
                </a:solidFill>
                <a:latin typeface="Arial"/>
                <a:ea typeface="Arial"/>
                <a:cs typeface="Arial"/>
                <a:sym typeface="Arial"/>
              </a:rPr>
              <a:t>Laws and finance mechanisms that restrict pastoralists’ access to rangelands, criminalise their mobility or exclude them from decision-making must be reformed.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Font typeface="Arial"/>
              <a:buNone/>
            </a:pPr>
            <a:r>
              <a:rPr lang="en-GB">
                <a:solidFill>
                  <a:srgbClr val="FF0000"/>
                </a:solidFill>
              </a:rPr>
              <a:t>Investments in early-warning systems, mobile veterinary, health and education services, drought insurance, and secure access to grazing, costs less than than repeated emergency aid.</a:t>
            </a:r>
            <a:endParaRPr>
              <a:solidFill>
                <a:srgbClr val="FF0000"/>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Supporting pastoralism—by strengthening mobility and flexibility—reduces humanitarian crises and displacement.</a:t>
            </a:r>
            <a:endParaRPr sz="1100" b="0" i="0" u="none" strike="noStrike" cap="none">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b="0" i="0" u="none" strike="noStrike" cap="none">
                <a:solidFill>
                  <a:srgbClr val="3C8725"/>
                </a:solidFill>
                <a:latin typeface="Arial"/>
                <a:ea typeface="Arial"/>
                <a:cs typeface="Arial"/>
                <a:sym typeface="Arial"/>
              </a:rPr>
              <a:t>The IYRP Global Alliance calls for a </a:t>
            </a:r>
            <a:r>
              <a:rPr lang="en-GB">
                <a:solidFill>
                  <a:srgbClr val="3C8725"/>
                </a:solidFill>
              </a:rPr>
              <a:t>shift in funding from reactive external aid to proactive support for pastoralist specialisation and resilience.</a:t>
            </a:r>
            <a:endParaRPr>
              <a:solidFill>
                <a:srgbClr val="3C8725"/>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Pastoralism is not a problem to be fixed, but an agroecological system specialised to use climate variability while managing its risks —</a:t>
            </a:r>
            <a:endParaRPr/>
          </a:p>
          <a:p>
            <a:pPr marL="0" lvl="0" indent="0" algn="l" rtl="0">
              <a:lnSpc>
                <a:spcPct val="115000"/>
              </a:lnSpc>
              <a:spcBef>
                <a:spcPts val="0"/>
              </a:spcBef>
              <a:spcAft>
                <a:spcPts val="0"/>
              </a:spcAft>
              <a:buClr>
                <a:schemeClr val="dk1"/>
              </a:buClr>
              <a:buSzPts val="1100"/>
              <a:buFont typeface="Arial"/>
              <a:buNone/>
            </a:pPr>
            <a:r>
              <a:rPr lang="en-GB"/>
              <a:t>it must be acknowledged, rewarded, and governed wisely as a global infrastructure/</a:t>
            </a:r>
            <a:r>
              <a:rPr lang="en-GB">
                <a:solidFill>
                  <a:srgbClr val="FF0000"/>
                </a:solidFill>
              </a:rPr>
              <a:t>asset</a:t>
            </a:r>
            <a:r>
              <a:rPr lang="en-GB"/>
              <a:t> in the face of climate change.</a:t>
            </a:r>
            <a:endParaRPr/>
          </a:p>
          <a:p>
            <a:pPr marL="0" lvl="0" indent="0" algn="l" rtl="0">
              <a:lnSpc>
                <a:spcPct val="115000"/>
              </a:lnSpc>
              <a:spcBef>
                <a:spcPts val="0"/>
              </a:spcBef>
              <a:spcAft>
                <a:spcPts val="0"/>
              </a:spcAft>
              <a:buSzPts val="1100"/>
              <a:buFont typeface="Arial"/>
              <a:buNone/>
            </a:pPr>
            <a:r>
              <a:rPr lang="en-GB"/>
              <a:t>Investing in rangeland-pastoralism systems is one of the most certain, fairest, and scalable paths to climate action.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Font typeface="Arial"/>
              <a:buNone/>
            </a:pPr>
            <a:r>
              <a:rPr lang="en-GB"/>
              <a:t>Join us in celebrating the International Year of Rangelands and Pastoralists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400" b="0" i="0" u="none" strike="noStrike" cap="none">
                <a:solidFill>
                  <a:schemeClr val="dk1"/>
                </a:solidFill>
                <a:latin typeface="Arial"/>
                <a:ea typeface="Arial"/>
                <a:cs typeface="Arial"/>
                <a:sym typeface="Arial"/>
              </a:rPr>
              <a:t>Pastoral systems thrive on climate variability, managing its risks while converting </a:t>
            </a:r>
            <a:r>
              <a:rPr lang="en-GB" sz="1400" b="0" i="0" u="none" strike="noStrike" cap="none">
                <a:solidFill>
                  <a:srgbClr val="FF0000"/>
                </a:solidFill>
                <a:latin typeface="Arial"/>
                <a:ea typeface="Arial"/>
                <a:cs typeface="Arial"/>
                <a:sym typeface="Arial"/>
              </a:rPr>
              <a:t>unpredictable resources into productive use</a:t>
            </a:r>
            <a:r>
              <a:rPr lang="en-GB"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400" b="0" i="0" u="none" strike="noStrike" cap="none">
                <a:solidFill>
                  <a:schemeClr val="dk1"/>
                </a:solidFill>
                <a:latin typeface="Arial"/>
                <a:ea typeface="Arial"/>
                <a:cs typeface="Arial"/>
                <a:sym typeface="Arial"/>
              </a:rPr>
              <a:t>In arid and semi-arid lands, pastoralism is often the most productive and sustainable land use available. </a:t>
            </a:r>
            <a:endParaRPr/>
          </a:p>
          <a:p>
            <a:pPr marL="0" marR="0" lvl="0" indent="0" algn="l" rtl="0">
              <a:lnSpc>
                <a:spcPct val="100000"/>
              </a:lnSpc>
              <a:spcBef>
                <a:spcPts val="0"/>
              </a:spcBef>
              <a:spcAft>
                <a:spcPts val="0"/>
              </a:spcAft>
              <a:buClr>
                <a:srgbClr val="000000"/>
              </a:buClr>
              <a:buSzPts val="1100"/>
              <a:buFont typeface="Arial"/>
              <a:buNone/>
            </a:pPr>
            <a:r>
              <a:rPr lang="en-GB" sz="1400" b="0" i="0" u="none" strike="noStrike" cap="none">
                <a:solidFill>
                  <a:schemeClr val="dk1"/>
                </a:solidFill>
                <a:latin typeface="Arial"/>
                <a:ea typeface="Arial"/>
                <a:cs typeface="Arial"/>
                <a:sym typeface="Arial"/>
              </a:rPr>
              <a:t>Securing </a:t>
            </a:r>
            <a:r>
              <a:rPr lang="en-GB" sz="1400">
                <a:solidFill>
                  <a:schemeClr val="dk1"/>
                </a:solidFill>
              </a:rPr>
              <a:t>functional access to grazing opportunities </a:t>
            </a:r>
            <a:r>
              <a:rPr lang="en-GB" sz="1400" b="0" i="0" u="none" strike="noStrike" cap="none">
                <a:solidFill>
                  <a:schemeClr val="dk1"/>
                </a:solidFill>
                <a:latin typeface="Arial"/>
                <a:ea typeface="Arial"/>
                <a:cs typeface="Arial"/>
                <a:sym typeface="Arial"/>
              </a:rPr>
              <a:t>and investing in rangeland-</a:t>
            </a:r>
            <a:r>
              <a:rPr lang="en-GB" sz="1400">
                <a:solidFill>
                  <a:schemeClr val="dk1"/>
                </a:solidFill>
              </a:rPr>
              <a:t>pastoralism</a:t>
            </a:r>
            <a:r>
              <a:rPr lang="en-GB" sz="1400" b="0" i="0" u="none" strike="noStrike" cap="none">
                <a:solidFill>
                  <a:schemeClr val="dk1"/>
                </a:solidFill>
                <a:latin typeface="Arial"/>
                <a:ea typeface="Arial"/>
                <a:cs typeface="Arial"/>
                <a:sym typeface="Arial"/>
              </a:rPr>
              <a:t> systems unlocks climate resilience and adaptation, enhances biodiversity and strengthens livelihoods at scale. </a:t>
            </a:r>
            <a:endParaRPr/>
          </a:p>
          <a:p>
            <a:pPr marL="0" lvl="0" indent="0" algn="l" rtl="0">
              <a:lnSpc>
                <a:spcPct val="100000"/>
              </a:lnSpc>
              <a:spcBef>
                <a:spcPts val="0"/>
              </a:spcBef>
              <a:spcAft>
                <a:spcPts val="0"/>
              </a:spcAft>
              <a:buSzPts val="1100"/>
              <a:buFont typeface="Arial"/>
              <a:buNone/>
            </a:pPr>
            <a:r>
              <a:rPr lang="en-GB" sz="1400" b="0" i="0" u="none" strike="noStrike" cap="none">
                <a:solidFill>
                  <a:schemeClr val="dk1"/>
                </a:solidFill>
                <a:latin typeface="Arial"/>
                <a:ea typeface="Arial"/>
                <a:cs typeface="Arial"/>
                <a:sym typeface="Arial"/>
              </a:rPr>
              <a:t>For this reason, we can say that rangelands and pastoralism are climate assets, not marginal lands or land-use systems, and that </a:t>
            </a:r>
            <a:r>
              <a:rPr lang="en-GB" sz="1400">
                <a:solidFill>
                  <a:schemeClr val="dk1"/>
                </a:solidFill>
              </a:rPr>
              <a:t>climate policies must build on this adaptive intelligence, not suppress it.</a:t>
            </a:r>
            <a:endParaRPr sz="1400">
              <a:solidFill>
                <a:schemeClr val="dk1"/>
              </a:solidFill>
            </a:endParaRPr>
          </a:p>
          <a:p>
            <a:pPr marL="457200" lvl="0" indent="-22860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Font typeface="Arial"/>
              <a:buNone/>
            </a:pPr>
            <a:r>
              <a:rPr lang="en-GB" sz="1400" b="0" i="0" u="none" strike="noStrike" cap="none">
                <a:solidFill>
                  <a:schemeClr val="dk1"/>
                </a:solidFill>
                <a:latin typeface="Arial"/>
                <a:ea typeface="Arial"/>
                <a:cs typeface="Arial"/>
                <a:sym typeface="Aria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4450" marR="0" lvl="0" indent="0" algn="l" rtl="0">
              <a:lnSpc>
                <a:spcPct val="100000"/>
              </a:lnSpc>
              <a:spcBef>
                <a:spcPts val="0"/>
              </a:spcBef>
              <a:spcAft>
                <a:spcPts val="0"/>
              </a:spcAft>
              <a:buClr>
                <a:srgbClr val="000000"/>
              </a:buClr>
              <a:buSzPts val="1100"/>
              <a:buFont typeface="Arial"/>
              <a:buNone/>
            </a:pPr>
            <a:r>
              <a:rPr lang="en-GB" sz="1200">
                <a:solidFill>
                  <a:schemeClr val="dk1"/>
                </a:solidFill>
              </a:rPr>
              <a:t>Resilience in mobile livestock systems lies in using and managing climate variability, not in eliminating it.</a:t>
            </a:r>
            <a:r>
              <a:rPr lang="en-GB" sz="1200" b="0" i="0" u="none" strike="noStrike" cap="none">
                <a:solidFill>
                  <a:schemeClr val="dk1"/>
                </a:solidFill>
                <a:latin typeface="Arial"/>
                <a:ea typeface="Arial"/>
                <a:cs typeface="Arial"/>
                <a:sym typeface="Arial"/>
              </a:rPr>
              <a:t> </a:t>
            </a:r>
            <a:endParaRPr/>
          </a:p>
          <a:p>
            <a:pPr marL="44450" marR="0" lvl="0" indent="0" algn="l" rtl="0">
              <a:lnSpc>
                <a:spcPct val="100000"/>
              </a:lnSpc>
              <a:spcBef>
                <a:spcPts val="0"/>
              </a:spcBef>
              <a:spcAft>
                <a:spcPts val="0"/>
              </a:spcAft>
              <a:buClr>
                <a:srgbClr val="000000"/>
              </a:buClr>
              <a:buSzPts val="1100"/>
              <a:buFont typeface="Arial"/>
              <a:buNone/>
            </a:pPr>
            <a:r>
              <a:rPr lang="en-GB" sz="1200" b="0" i="0" u="none" strike="noStrike" cap="none">
                <a:solidFill>
                  <a:schemeClr val="dk1"/>
                </a:solidFill>
                <a:latin typeface="Arial"/>
                <a:ea typeface="Arial"/>
                <a:cs typeface="Arial"/>
                <a:sym typeface="Arial"/>
              </a:rPr>
              <a:t>Movement aligns herds with shifting ecological opportunities, regenerates rangelands and maintains biodiversity — all without dependence on fossil fuels.</a:t>
            </a:r>
            <a:endParaRPr/>
          </a:p>
          <a:p>
            <a:pPr marL="44450" lvl="1" indent="0" algn="l" rtl="0">
              <a:lnSpc>
                <a:spcPct val="100000"/>
              </a:lnSpc>
              <a:spcBef>
                <a:spcPts val="0"/>
              </a:spcBef>
              <a:spcAft>
                <a:spcPts val="0"/>
              </a:spcAft>
              <a:buSzPts val="1100"/>
              <a:buFont typeface="Arial"/>
              <a:buNone/>
            </a:pPr>
            <a:r>
              <a:rPr lang="en-GB" sz="1200" b="0" i="0" u="none" strike="noStrike" cap="none">
                <a:solidFill>
                  <a:schemeClr val="dk1"/>
                </a:solidFill>
                <a:latin typeface="Arial"/>
                <a:ea typeface="Arial"/>
                <a:cs typeface="Arial"/>
                <a:sym typeface="Arial"/>
              </a:rPr>
              <a:t>Mobility allows herders to seize unpredictable and short-lived grazing opportunities while reducing pressure on the ecosystem.</a:t>
            </a:r>
            <a:endParaRPr/>
          </a:p>
          <a:p>
            <a:pPr marL="44450" lvl="1" indent="0" algn="l" rtl="0">
              <a:lnSpc>
                <a:spcPct val="100000"/>
              </a:lnSpc>
              <a:spcBef>
                <a:spcPts val="0"/>
              </a:spcBef>
              <a:spcAft>
                <a:spcPts val="0"/>
              </a:spcAft>
              <a:buSzPts val="1100"/>
              <a:buFont typeface="Arial"/>
              <a:buNone/>
            </a:pPr>
            <a:r>
              <a:rPr lang="en-GB" sz="1200" b="0" i="0" u="none" strike="noStrike" cap="none">
                <a:solidFill>
                  <a:srgbClr val="3C8725"/>
                </a:solidFill>
                <a:latin typeface="Arial"/>
                <a:ea typeface="Arial"/>
                <a:cs typeface="Arial"/>
                <a:sym typeface="Arial"/>
              </a:rPr>
              <a:t>Restricting mobility – through borders, fencing or sedentarisation – increases pastoralists’ </a:t>
            </a:r>
            <a:r>
              <a:rPr lang="en-GB" sz="1200">
                <a:solidFill>
                  <a:srgbClr val="3C8725"/>
                </a:solidFill>
              </a:rPr>
              <a:t>exposure to climate risk</a:t>
            </a:r>
            <a:r>
              <a:rPr lang="en-GB" sz="1200" b="0" i="0" u="none" strike="noStrike" cap="none">
                <a:solidFill>
                  <a:srgbClr val="3C8725"/>
                </a:solidFill>
                <a:latin typeface="Arial"/>
                <a:ea typeface="Arial"/>
                <a:cs typeface="Arial"/>
                <a:sym typeface="Arial"/>
              </a:rPr>
              <a:t>.</a:t>
            </a:r>
            <a:endParaRPr/>
          </a:p>
          <a:p>
            <a:pPr marL="44450" lvl="1" indent="0" algn="l" rtl="0">
              <a:lnSpc>
                <a:spcPct val="100000"/>
              </a:lnSpc>
              <a:spcBef>
                <a:spcPts val="0"/>
              </a:spcBef>
              <a:spcAft>
                <a:spcPts val="0"/>
              </a:spcAft>
              <a:buSzPts val="1100"/>
              <a:buFont typeface="Arial"/>
              <a:buNone/>
            </a:pPr>
            <a:r>
              <a:rPr lang="en-GB" sz="1200" b="0" i="0" u="none" strike="noStrike" cap="none">
                <a:solidFill>
                  <a:srgbClr val="3C8725"/>
                </a:solidFill>
                <a:latin typeface="Arial"/>
                <a:ea typeface="Arial"/>
                <a:cs typeface="Arial"/>
                <a:sym typeface="Arial"/>
              </a:rPr>
              <a:t>The IYRP Global Alliance calls for support to pastoralists’ </a:t>
            </a:r>
            <a:r>
              <a:rPr lang="en-GB" sz="1200" b="0" i="0" u="none" strike="noStrike" cap="none">
                <a:solidFill>
                  <a:schemeClr val="dk1"/>
                </a:solidFill>
                <a:latin typeface="Arial"/>
                <a:ea typeface="Arial"/>
                <a:cs typeface="Arial"/>
                <a:sym typeface="Arial"/>
              </a:rPr>
              <a:t>mobility and adaptability. Investment should be made in their core adaptive strategies — mobility, herd diversity, flexible land tenure and collective governance — instead of infrastructure that locks people in place.</a:t>
            </a:r>
            <a:endParaRPr/>
          </a:p>
        </p:txBody>
      </p:sp>
      <p:sp>
        <p:nvSpPr>
          <p:cNvPr id="91" name="Google Shape;9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65113" lvl="0" indent="-228600" algn="l" rtl="0">
              <a:lnSpc>
                <a:spcPct val="90000"/>
              </a:lnSpc>
              <a:spcBef>
                <a:spcPts val="1000"/>
              </a:spcBef>
              <a:spcAft>
                <a:spcPts val="0"/>
              </a:spcAft>
              <a:buSzPts val="1600"/>
              <a:buFont typeface="Arial"/>
              <a:buChar char="•"/>
            </a:pPr>
            <a:r>
              <a:rPr lang="en-US" sz="1100" dirty="0">
                <a:solidFill>
                  <a:schemeClr val="dk1"/>
                </a:solidFill>
                <a:latin typeface="Arial"/>
                <a:ea typeface="Arial"/>
                <a:cs typeface="Arial"/>
                <a:sym typeface="Arial"/>
              </a:rPr>
              <a:t>Most rangeland degradation occurs after loss of access, fragmentation, and use. </a:t>
            </a:r>
            <a:endParaRPr lang="en-US" dirty="0"/>
          </a:p>
          <a:p>
            <a:pPr marL="265113" lvl="0" indent="-228600" algn="l" rtl="0">
              <a:lnSpc>
                <a:spcPct val="90000"/>
              </a:lnSpc>
              <a:spcBef>
                <a:spcPts val="1000"/>
              </a:spcBef>
              <a:spcAft>
                <a:spcPts val="0"/>
              </a:spcAft>
              <a:buSzPts val="1600"/>
              <a:buFont typeface="Arial"/>
              <a:buChar char="•"/>
            </a:pPr>
            <a:r>
              <a:rPr lang="en-US" sz="1100" dirty="0">
                <a:solidFill>
                  <a:schemeClr val="dk1"/>
                </a:solidFill>
                <a:latin typeface="Arial"/>
                <a:ea typeface="Arial"/>
                <a:cs typeface="Arial"/>
                <a:sym typeface="Arial"/>
              </a:rPr>
              <a:t>Most governance systems evolved to manage variability. </a:t>
            </a:r>
            <a:endParaRPr lang="en-US" dirty="0"/>
          </a:p>
          <a:p>
            <a:pPr marL="265113" lvl="0" indent="-228600" algn="l" rtl="0">
              <a:lnSpc>
                <a:spcPct val="90000"/>
              </a:lnSpc>
              <a:spcBef>
                <a:spcPts val="1000"/>
              </a:spcBef>
              <a:spcAft>
                <a:spcPts val="0"/>
              </a:spcAft>
              <a:buSzPts val="1600"/>
              <a:buFont typeface="Arial"/>
              <a:buChar char="•"/>
            </a:pPr>
            <a:r>
              <a:rPr lang="en-US" sz="1100" b="1" dirty="0">
                <a:solidFill>
                  <a:srgbClr val="C55A11"/>
                </a:solidFill>
                <a:latin typeface="Arial"/>
                <a:ea typeface="Arial"/>
                <a:cs typeface="Arial"/>
                <a:sym typeface="Arial"/>
              </a:rPr>
              <a:t>Policy implication: </a:t>
            </a:r>
            <a:r>
              <a:rPr lang="en-US" sz="1100" dirty="0">
                <a:solidFill>
                  <a:srgbClr val="C55A11"/>
                </a:solidFill>
                <a:latin typeface="Arial"/>
                <a:ea typeface="Arial"/>
                <a:cs typeface="Arial"/>
                <a:sym typeface="Arial"/>
              </a:rPr>
              <a:t>Securing access for pastoralism restores stewardship and rangelands</a:t>
            </a:r>
            <a:endParaRPr lang="en-US" dirty="0"/>
          </a:p>
          <a:p>
            <a:pPr marL="0" lvl="0" indent="0" algn="l" rtl="0">
              <a:spcBef>
                <a:spcPts val="0"/>
              </a:spcBef>
              <a:spcAft>
                <a:spcPts val="0"/>
              </a:spcAft>
              <a:buNone/>
            </a:pPr>
            <a:endParaRPr dirty="0"/>
          </a:p>
        </p:txBody>
      </p:sp>
      <p:sp>
        <p:nvSpPr>
          <p:cNvPr id="138" name="Google Shape;13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Climate change is reshaping rangeland variability, requiring pastoralists to adapt their specialisation accordingly. However, pastoralists’ climate adaptation is obstructed by policies that undermine flexibility.</a:t>
            </a:r>
            <a:endParaRPr sz="1200"/>
          </a:p>
          <a:p>
            <a:pPr marL="0" lvl="0" indent="0" algn="l" rtl="0">
              <a:lnSpc>
                <a:spcPct val="115000"/>
              </a:lnSpc>
              <a:spcBef>
                <a:spcPts val="0"/>
              </a:spcBef>
              <a:spcAft>
                <a:spcPts val="0"/>
              </a:spcAft>
              <a:buClr>
                <a:schemeClr val="dk1"/>
              </a:buClr>
              <a:buSzPts val="1100"/>
              <a:buFont typeface="Arial"/>
              <a:buNone/>
            </a:pPr>
            <a:r>
              <a:rPr lang="en-GB" sz="1200"/>
              <a:t>Restrictions on mobility, combined with land-use conversion and fragmentation, and exclusion from governance—all trigger exposure to climate risk.</a:t>
            </a:r>
            <a:r>
              <a:rPr lang="en-GB" sz="1200" b="0" i="0" u="none" strike="noStrike" cap="none">
                <a:solidFill>
                  <a:srgbClr val="000000"/>
                </a:solidFill>
                <a:latin typeface="Arial"/>
                <a:ea typeface="Arial"/>
                <a:cs typeface="Arial"/>
                <a:sym typeface="Arial"/>
              </a:rPr>
              <a:t> </a:t>
            </a:r>
            <a:r>
              <a:rPr lang="en-GB" sz="1200" b="0" i="0" u="none" strike="noStrike" cap="none">
                <a:solidFill>
                  <a:srgbClr val="3C8725"/>
                </a:solidFill>
                <a:latin typeface="Arial"/>
                <a:ea typeface="Arial"/>
                <a:cs typeface="Arial"/>
                <a:sym typeface="Arial"/>
              </a:rPr>
              <a:t>Restrictions to mobility and land-use constraints in pastoral areas must be addressed </a:t>
            </a:r>
            <a:r>
              <a:rPr lang="en-GB" sz="1200">
                <a:solidFill>
                  <a:srgbClr val="3C8725"/>
                </a:solidFill>
              </a:rPr>
              <a:t>as part of addressing</a:t>
            </a:r>
            <a:r>
              <a:rPr lang="en-GB" sz="1200" b="0" i="0" u="none" strike="noStrike" cap="none">
                <a:solidFill>
                  <a:srgbClr val="3C8725"/>
                </a:solidFill>
                <a:latin typeface="Arial"/>
                <a:ea typeface="Arial"/>
                <a:cs typeface="Arial"/>
                <a:sym typeface="Arial"/>
              </a:rPr>
              <a:t> climate risk.</a:t>
            </a:r>
            <a:endParaRPr/>
          </a:p>
        </p:txBody>
      </p:sp>
      <p:sp>
        <p:nvSpPr>
          <p:cNvPr id="102" name="Google Shape;102;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GB" sz="1100" b="0" i="0" u="none" strike="noStrike" cap="none">
                <a:solidFill>
                  <a:schemeClr val="dk1"/>
                </a:solidFill>
                <a:latin typeface="Arial"/>
                <a:ea typeface="Arial"/>
                <a:cs typeface="Arial"/>
                <a:sym typeface="Arial"/>
              </a:rPr>
              <a:t>Pastoralist climate expertise is embedded in daily practices, herd composition and breeding systems, and the institutional infrastructure of mobility, including collective governance. Knowledge is finely tuned reading of landscapes, animals, and skies. </a:t>
            </a:r>
            <a:endParaRPr sz="1100" b="0"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r>
              <a:rPr lang="en-GB" sz="1100" b="0" i="0" u="none" strike="noStrike" cap="none">
                <a:solidFill>
                  <a:schemeClr val="dk1"/>
                </a:solidFill>
                <a:latin typeface="Arial"/>
                <a:ea typeface="Arial"/>
                <a:cs typeface="Arial"/>
                <a:sym typeface="Arial"/>
              </a:rPr>
              <a:t>Climate services should therefore be co-designed with pastoralist communities — strengthening the systems that already enable them to live productively with variability.</a:t>
            </a:r>
            <a:endParaRPr sz="1100" b="0"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r>
              <a:rPr lang="en-GB">
                <a:solidFill>
                  <a:srgbClr val="FF0000"/>
                </a:solidFill>
              </a:rPr>
              <a:t>Indigenous knowledge systems and scientific knowledge systems are complementary, each offering distinct but overlapping insights into climate variability and risk. </a:t>
            </a:r>
            <a:endParaRPr/>
          </a:p>
        </p:txBody>
      </p:sp>
      <p:sp>
        <p:nvSpPr>
          <p:cNvPr id="113" name="Google Shape;113;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Font typeface="Arial"/>
              <a:buNone/>
            </a:pPr>
            <a:r>
              <a:rPr lang="en-GB">
                <a:solidFill>
                  <a:schemeClr val="dk1"/>
                </a:solidFill>
              </a:rPr>
              <a:t>Climate change, with only little room left for adaptation, intensifies competition over water and pasture. </a:t>
            </a:r>
            <a:r>
              <a:rPr lang="en-GB" sz="1100" b="0" i="0" u="none" strike="noStrike" cap="none">
                <a:solidFill>
                  <a:schemeClr val="dk1"/>
                </a:solidFill>
                <a:latin typeface="Arial"/>
                <a:ea typeface="Arial"/>
                <a:cs typeface="Arial"/>
                <a:sym typeface="Arial"/>
              </a:rPr>
              <a:t>Conflict is more likely where customary institutions are undermined and conflict-resolution mechanisms weak.</a:t>
            </a:r>
            <a:endParaRPr sz="1100" b="0"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r>
              <a:rPr lang="en-GB" sz="1100" b="0" i="0" u="none" strike="noStrike" cap="none">
                <a:solidFill>
                  <a:srgbClr val="3C8725"/>
                </a:solidFill>
                <a:latin typeface="Arial"/>
                <a:ea typeface="Arial"/>
                <a:cs typeface="Arial"/>
                <a:sym typeface="Arial"/>
              </a:rPr>
              <a:t>In pastoral areas, it’s essential to invest in local governance, cross-border agreements and peace-building efforts </a:t>
            </a:r>
            <a:r>
              <a:rPr lang="en-GB" sz="1100" b="0" i="1" u="none" strike="noStrike" cap="none">
                <a:solidFill>
                  <a:srgbClr val="3C8725"/>
                </a:solidFill>
                <a:latin typeface="Arial"/>
                <a:ea typeface="Arial"/>
                <a:cs typeface="Arial"/>
                <a:sym typeface="Arial"/>
              </a:rPr>
              <a:t>as part of climate adaptation</a:t>
            </a:r>
            <a:r>
              <a:rPr lang="en-GB" sz="1100" b="0" i="0" u="none" strike="noStrike" cap="none">
                <a:solidFill>
                  <a:srgbClr val="3C8725"/>
                </a:solidFill>
                <a:latin typeface="Arial"/>
                <a:ea typeface="Arial"/>
                <a:cs typeface="Arial"/>
                <a:sym typeface="Arial"/>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GB">
                <a:solidFill>
                  <a:schemeClr val="dk1"/>
                </a:solidFill>
              </a:rPr>
              <a:t>Carbon is life and carbon is climate change: whether or not carbon is a problem depends on its context </a:t>
            </a:r>
            <a:r>
              <a:rPr lang="en-GB">
                <a:solidFill>
                  <a:srgbClr val="FF0000"/>
                </a:solidFill>
              </a:rPr>
              <a:t>and its  role in</a:t>
            </a:r>
            <a:r>
              <a:rPr lang="en-GB">
                <a:solidFill>
                  <a:schemeClr val="dk1"/>
                </a:solidFill>
              </a:rPr>
              <a:t> Earth's natural systems. </a:t>
            </a:r>
            <a:endParaRPr/>
          </a:p>
          <a:p>
            <a:pPr marL="0" lvl="0" indent="0" algn="l" rtl="0">
              <a:lnSpc>
                <a:spcPct val="100000"/>
              </a:lnSpc>
              <a:spcBef>
                <a:spcPts val="0"/>
              </a:spcBef>
              <a:spcAft>
                <a:spcPts val="0"/>
              </a:spcAft>
              <a:buSzPts val="1100"/>
              <a:buFont typeface="Arial"/>
              <a:buNone/>
            </a:pPr>
            <a:r>
              <a:rPr lang="en-GB">
                <a:solidFill>
                  <a:schemeClr val="dk1"/>
                </a:solidFill>
              </a:rPr>
              <a:t>Climate change is driven by fossil carbon, not by natural emissions from living systems like rangeland-pastoralism. Treating natural emissions as equivalent to fossil-fuel emissions undermines both science and justice.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5563" lvl="0" indent="0" algn="l" rtl="0">
              <a:lnSpc>
                <a:spcPct val="100000"/>
              </a:lnSpc>
              <a:spcBef>
                <a:spcPts val="0"/>
              </a:spcBef>
              <a:spcAft>
                <a:spcPts val="0"/>
              </a:spcAft>
              <a:buSzPts val="1100"/>
              <a:buFont typeface="Arial"/>
              <a:buNone/>
            </a:pPr>
            <a:r>
              <a:rPr lang="en-GB" sz="1100" b="0" i="0" u="none" strike="noStrike" cap="none">
                <a:solidFill>
                  <a:srgbClr val="000000"/>
                </a:solidFill>
                <a:latin typeface="Arial"/>
                <a:ea typeface="Arial"/>
                <a:cs typeface="Arial"/>
                <a:sym typeface="Arial"/>
              </a:rPr>
              <a:t>Pastoralist women manage critical resources. The youth sustain mobility and innovation. Exclusion of women and youth from decision-making weakens pastoralist communities’ capacity to adapt. </a:t>
            </a:r>
            <a:endParaRPr sz="1100" b="0" i="0" u="none" strike="noStrike" cap="none">
              <a:solidFill>
                <a:schemeClr val="dk1"/>
              </a:solidFill>
              <a:latin typeface="Arial"/>
              <a:ea typeface="Arial"/>
              <a:cs typeface="Arial"/>
              <a:sym typeface="Arial"/>
            </a:endParaRPr>
          </a:p>
          <a:p>
            <a:pPr marL="55563" lvl="0" indent="0" algn="l" rtl="0">
              <a:lnSpc>
                <a:spcPct val="100000"/>
              </a:lnSpc>
              <a:spcBef>
                <a:spcPts val="0"/>
              </a:spcBef>
              <a:spcAft>
                <a:spcPts val="0"/>
              </a:spcAft>
              <a:buSzPts val="1100"/>
              <a:buFont typeface="Arial"/>
              <a:buNone/>
            </a:pPr>
            <a:r>
              <a:rPr lang="en-GB" sz="1100" b="0" i="0" u="none" strike="noStrike" cap="none">
                <a:solidFill>
                  <a:schemeClr val="dk1"/>
                </a:solidFill>
                <a:latin typeface="Arial"/>
                <a:ea typeface="Arial"/>
                <a:cs typeface="Arial"/>
                <a:sym typeface="Arial"/>
              </a:rPr>
              <a:t>Climate impacts are not gender-neutral: women often face increased workloads and reduced access to resources. Exclusion of youth from governance over land and livestock can lead to increased youth migration and greater risk of conflicts.</a:t>
            </a:r>
            <a:r>
              <a:rPr lang="en-GB" sz="1100" b="0" i="0" u="none" strike="noStrike" cap="none">
                <a:solidFill>
                  <a:srgbClr val="000000"/>
                </a:solidFill>
                <a:latin typeface="Arial"/>
                <a:ea typeface="Arial"/>
                <a:cs typeface="Arial"/>
                <a:sym typeface="Arial"/>
              </a:rPr>
              <a:t> </a:t>
            </a:r>
            <a:r>
              <a:rPr lang="en-GB" sz="1100" b="0" i="0" u="none" strike="noStrike" cap="none">
                <a:solidFill>
                  <a:srgbClr val="3C8725"/>
                </a:solidFill>
                <a:latin typeface="Arial"/>
                <a:ea typeface="Arial"/>
                <a:cs typeface="Arial"/>
                <a:sym typeface="Arial"/>
              </a:rPr>
              <a:t>Climate, land tenure and livestock policies should be designed in ways that explicitly include pastoralist women and youth, so as to ensure rangeland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1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59016"/>
            <a:ext cx="12192000" cy="6998208"/>
          </a:xfrm>
          <a:prstGeom prst="rect">
            <a:avLst/>
          </a:prstGeom>
          <a:noFill/>
          <a:ln>
            <a:noFill/>
          </a:ln>
        </p:spPr>
      </p:pic>
      <p:sp>
        <p:nvSpPr>
          <p:cNvPr id="13" name="Google Shape;13;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3"/>
          <p:cNvSpPr>
            <a:spLocks noGrp="1"/>
          </p:cNvSpPr>
          <p:nvPr>
            <p:ph type="pic" idx="2"/>
          </p:nvPr>
        </p:nvSpPr>
        <p:spPr>
          <a:xfrm>
            <a:off x="5183188" y="987425"/>
            <a:ext cx="6172200" cy="4873625"/>
          </a:xfrm>
          <a:prstGeom prst="rect">
            <a:avLst/>
          </a:prstGeom>
          <a:noFill/>
          <a:ln>
            <a:noFill/>
          </a:ln>
        </p:spPr>
        <p:txBody>
          <a:bodyPr/>
          <a:lstStyle/>
          <a:p>
            <a:endParaRPr lang="en-001"/>
          </a:p>
        </p:txBody>
      </p:sp>
      <p:sp>
        <p:nvSpPr>
          <p:cNvPr id="31" name="Google Shape;31;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35"/>
        <p:cNvGrpSpPr/>
        <p:nvPr/>
      </p:nvGrpSpPr>
      <p:grpSpPr>
        <a:xfrm>
          <a:off x="0" y="0"/>
          <a:ext cx="0" cy="0"/>
          <a:chOff x="0" y="0"/>
          <a:chExt cx="0" cy="0"/>
        </a:xfrm>
      </p:grpSpPr>
      <p:sp>
        <p:nvSpPr>
          <p:cNvPr id="36" name="Google Shape;36;p38"/>
          <p:cNvSpPr>
            <a:spLocks noGrp="1"/>
          </p:cNvSpPr>
          <p:nvPr>
            <p:ph type="pic" idx="2"/>
          </p:nvPr>
        </p:nvSpPr>
        <p:spPr>
          <a:xfrm>
            <a:off x="5480050" y="1574800"/>
            <a:ext cx="6972300" cy="4648200"/>
          </a:xfrm>
          <a:prstGeom prst="rect">
            <a:avLst/>
          </a:prstGeom>
          <a:noFill/>
          <a:ln>
            <a:noFill/>
          </a:ln>
        </p:spPr>
        <p:txBody>
          <a:bodyPr/>
          <a:lstStyle/>
          <a:p>
            <a:endParaRPr lang="en-001"/>
          </a:p>
        </p:txBody>
      </p:sp>
      <p:sp>
        <p:nvSpPr>
          <p:cNvPr id="37" name="Google Shape;3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844550" y="1574800"/>
            <a:ext cx="5111750" cy="4648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2250"/>
              </a:spcBef>
              <a:spcAft>
                <a:spcPts val="0"/>
              </a:spcAft>
              <a:buSzPts val="2800"/>
              <a:buChar char="•"/>
              <a:defRPr sz="1900"/>
            </a:lvl1pPr>
            <a:lvl2pPr marL="914400" lvl="1" indent="-381000" algn="l">
              <a:lnSpc>
                <a:spcPct val="90000"/>
              </a:lnSpc>
              <a:spcBef>
                <a:spcPts val="2250"/>
              </a:spcBef>
              <a:spcAft>
                <a:spcPts val="0"/>
              </a:spcAft>
              <a:buSzPts val="2400"/>
              <a:buChar char="•"/>
              <a:defRPr sz="1900"/>
            </a:lvl2pPr>
            <a:lvl3pPr marL="1371600" lvl="2" indent="-355600" algn="l">
              <a:lnSpc>
                <a:spcPct val="90000"/>
              </a:lnSpc>
              <a:spcBef>
                <a:spcPts val="2250"/>
              </a:spcBef>
              <a:spcAft>
                <a:spcPts val="0"/>
              </a:spcAft>
              <a:buSzPts val="2000"/>
              <a:buChar char="•"/>
              <a:defRPr sz="1900"/>
            </a:lvl3pPr>
            <a:lvl4pPr marL="1828800" lvl="3" indent="-342900" algn="l">
              <a:lnSpc>
                <a:spcPct val="90000"/>
              </a:lnSpc>
              <a:spcBef>
                <a:spcPts val="2250"/>
              </a:spcBef>
              <a:spcAft>
                <a:spcPts val="0"/>
              </a:spcAft>
              <a:buSzPts val="1800"/>
              <a:buChar char="•"/>
              <a:defRPr sz="1900"/>
            </a:lvl4pPr>
            <a:lvl5pPr marL="2286000" lvl="4" indent="-342900" algn="l">
              <a:lnSpc>
                <a:spcPct val="90000"/>
              </a:lnSpc>
              <a:spcBef>
                <a:spcPts val="2250"/>
              </a:spcBef>
              <a:spcAft>
                <a:spcPts val="0"/>
              </a:spcAft>
              <a:buSzPts val="1800"/>
              <a:buChar char="•"/>
              <a:defRPr sz="19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alpha val="82000"/>
              </a:schemeClr>
            </a:gs>
            <a:gs pos="46000">
              <a:schemeClr val="tx2">
                <a:alpha val="55000"/>
              </a:schemeClr>
            </a:gs>
            <a:gs pos="100000">
              <a:schemeClr val="tx2">
                <a:alpha val="1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iyrp.info/"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mailto:iyrp@iyrp.inf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26"/>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pic>
        <p:nvPicPr>
          <p:cNvPr id="73" name="Google Shape;73;p26" descr="Image"/>
          <p:cNvPicPr preferRelativeResize="0"/>
          <p:nvPr/>
        </p:nvPicPr>
        <p:blipFill rotWithShape="1">
          <a:blip r:embed="rId4">
            <a:alphaModFix amt="75459"/>
            <a:extLst>
              <a:ext uri="{28A0092B-C50C-407E-A947-70E740481C1C}">
                <a14:useLocalDpi xmlns:a14="http://schemas.microsoft.com/office/drawing/2010/main" val="0"/>
              </a:ext>
            </a:extLst>
          </a:blip>
          <a:srcRect/>
          <a:stretch/>
        </p:blipFill>
        <p:spPr>
          <a:xfrm>
            <a:off x="0" y="-41287"/>
            <a:ext cx="12191999" cy="6899287"/>
          </a:xfrm>
          <a:prstGeom prst="rect">
            <a:avLst/>
          </a:prstGeom>
          <a:noFill/>
          <a:ln>
            <a:noFill/>
          </a:ln>
        </p:spPr>
      </p:pic>
      <p:sp>
        <p:nvSpPr>
          <p:cNvPr id="74" name="Google Shape;74;p26"/>
          <p:cNvSpPr txBox="1"/>
          <p:nvPr/>
        </p:nvSpPr>
        <p:spPr>
          <a:xfrm>
            <a:off x="-11017" y="192965"/>
            <a:ext cx="12255499" cy="1713290"/>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rgbClr val="FFFFFF"/>
                </a:solidFill>
                <a:latin typeface="Proxima Nova"/>
                <a:ea typeface="Proxima Nova"/>
                <a:cs typeface="Proxima Nova"/>
                <a:sym typeface="Proxima Nova"/>
              </a:rPr>
              <a:t>UN International Year of</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rgbClr val="FFFFFF"/>
                </a:solidFill>
                <a:latin typeface="Proxima Nova Semibold"/>
                <a:ea typeface="Proxima Nova Semibold"/>
                <a:cs typeface="Proxima Nova Semibold"/>
                <a:sym typeface="Proxima Nova Semibold"/>
              </a:rPr>
              <a:t>Rangelands</a:t>
            </a:r>
            <a:r>
              <a:rPr lang="en-GB" sz="3600" b="0" i="0" u="none" strike="noStrike" cap="none" dirty="0">
                <a:solidFill>
                  <a:srgbClr val="FFFFFF"/>
                </a:solidFill>
                <a:latin typeface="Proxima Nova"/>
                <a:ea typeface="Proxima Nova"/>
                <a:cs typeface="Proxima Nova"/>
                <a:sym typeface="Proxima Nova"/>
              </a:rPr>
              <a:t> and </a:t>
            </a:r>
            <a:r>
              <a:rPr lang="en-GB" sz="3600" b="0" i="0" u="none" strike="noStrike" cap="none" dirty="0">
                <a:solidFill>
                  <a:srgbClr val="FFFFFF"/>
                </a:solidFill>
                <a:latin typeface="Proxima Nova Semibold"/>
                <a:ea typeface="Proxima Nova Semibold"/>
                <a:cs typeface="Proxima Nova Semibold"/>
                <a:sym typeface="Proxima Nova Semibold"/>
              </a:rPr>
              <a:t>Pastoralists</a:t>
            </a:r>
            <a:endParaRPr sz="3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rgbClr val="FFFFFF"/>
                </a:solidFill>
                <a:latin typeface="Proxima Nova Semibold"/>
                <a:ea typeface="Proxima Nova Semibold"/>
                <a:cs typeface="Proxima Nova Semibold"/>
                <a:sym typeface="Proxima Nova Semibold"/>
              </a:rPr>
              <a:t>2026</a:t>
            </a:r>
            <a:endParaRPr sz="3600" b="0" i="0" u="none" strike="noStrike" cap="none" dirty="0">
              <a:solidFill>
                <a:srgbClr val="000000"/>
              </a:solidFill>
              <a:latin typeface="Arial"/>
              <a:ea typeface="Arial"/>
              <a:cs typeface="Arial"/>
              <a:sym typeface="Arial"/>
            </a:endParaRPr>
          </a:p>
        </p:txBody>
      </p:sp>
      <p:sp>
        <p:nvSpPr>
          <p:cNvPr id="75" name="Google Shape;75;p26"/>
          <p:cNvSpPr txBox="1"/>
          <p:nvPr/>
        </p:nvSpPr>
        <p:spPr>
          <a:xfrm>
            <a:off x="4171509" y="6396855"/>
            <a:ext cx="3866444" cy="235129"/>
          </a:xfrm>
          <a:prstGeom prst="rect">
            <a:avLst/>
          </a:prstGeom>
          <a:noFill/>
          <a:ln>
            <a:noFill/>
          </a:ln>
        </p:spPr>
        <p:txBody>
          <a:bodyPr spcFirstLastPara="1" wrap="square" lIns="25400" tIns="25400" rIns="25400" bIns="25400" anchor="ctr" anchorCtr="0">
            <a:spAutoFit/>
          </a:bodyPr>
          <a:lstStyle/>
          <a:p>
            <a:pPr marL="0" marR="0" lvl="0" indent="0" algn="ctr" rtl="0">
              <a:lnSpc>
                <a:spcPct val="120000"/>
              </a:lnSpc>
              <a:spcBef>
                <a:spcPts val="0"/>
              </a:spcBef>
              <a:spcAft>
                <a:spcPts val="0"/>
              </a:spcAft>
              <a:buClr>
                <a:srgbClr val="000000"/>
              </a:buClr>
              <a:buSzPts val="1100"/>
              <a:buFont typeface="Arial"/>
              <a:buNone/>
            </a:pPr>
            <a:r>
              <a:rPr lang="en-GB" sz="1100" b="0" i="0" u="sng" strike="noStrike" cap="none">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www.iyrp.info</a:t>
            </a:r>
            <a:r>
              <a:rPr lang="en-GB" sz="1100" b="0" i="0" u="none" strike="noStrike" cap="none">
                <a:solidFill>
                  <a:schemeClr val="lt1"/>
                </a:solidFill>
                <a:latin typeface="Proxima Nova"/>
                <a:ea typeface="Proxima Nova"/>
                <a:cs typeface="Proxima Nova"/>
                <a:sym typeface="Proxima Nova"/>
              </a:rPr>
              <a:t>  </a:t>
            </a:r>
            <a:r>
              <a:rPr lang="en-GB" sz="1100" b="0" i="0" u="none" strike="noStrike" cap="none">
                <a:solidFill>
                  <a:srgbClr val="FFFFFF"/>
                </a:solidFill>
                <a:latin typeface="Proxima Nova"/>
                <a:ea typeface="Proxima Nova"/>
                <a:cs typeface="Proxima Nova"/>
                <a:sym typeface="Proxima Nova"/>
              </a:rPr>
              <a:t>Global Alliance for Rangelands and Pastoralists</a:t>
            </a:r>
            <a:endParaRPr sz="1100" b="0" i="0" u="none" strike="noStrike" cap="none">
              <a:solidFill>
                <a:srgbClr val="FFFFFF"/>
              </a:solidFill>
              <a:latin typeface="Proxima Nova"/>
              <a:ea typeface="Proxima Nova"/>
              <a:cs typeface="Proxima Nova"/>
              <a:sym typeface="Proxima Nova"/>
            </a:endParaRPr>
          </a:p>
        </p:txBody>
      </p:sp>
      <p:pic>
        <p:nvPicPr>
          <p:cNvPr id="76" name="Google Shape;76;p26" descr="A logo with animals and birds&#10;&#10;AI-generated content may be incorrect."/>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9895784" y="35072"/>
            <a:ext cx="2296215" cy="2296215"/>
          </a:xfrm>
          <a:prstGeom prst="rect">
            <a:avLst/>
          </a:prstGeom>
          <a:noFill/>
          <a:ln>
            <a:noFill/>
          </a:ln>
        </p:spPr>
      </p:pic>
      <p:sp>
        <p:nvSpPr>
          <p:cNvPr id="77" name="Google Shape;77;p26"/>
          <p:cNvSpPr txBox="1"/>
          <p:nvPr/>
        </p:nvSpPr>
        <p:spPr>
          <a:xfrm>
            <a:off x="59381" y="3502696"/>
            <a:ext cx="11960021" cy="1934889"/>
          </a:xfrm>
          <a:prstGeom prst="rect">
            <a:avLst/>
          </a:prstGeom>
          <a:noFill/>
          <a:ln>
            <a:noFill/>
          </a:ln>
        </p:spPr>
        <p:txBody>
          <a:bodyPr spcFirstLastPara="1" wrap="square" lIns="25400" tIns="25400" rIns="25400" bIns="25400" anchor="ctr" anchorCtr="0">
            <a:spAutoFit/>
          </a:bodyPr>
          <a:lstStyle/>
          <a:p>
            <a:pPr marL="0" marR="0" lvl="0" indent="0" algn="ctr" rtl="0">
              <a:lnSpc>
                <a:spcPct val="120000"/>
              </a:lnSpc>
              <a:spcBef>
                <a:spcPts val="0"/>
              </a:spcBef>
              <a:spcAft>
                <a:spcPts val="0"/>
              </a:spcAft>
              <a:buClr>
                <a:srgbClr val="000000"/>
              </a:buClr>
              <a:buSzPts val="4750"/>
              <a:buFont typeface="Arial"/>
              <a:buNone/>
            </a:pPr>
            <a:r>
              <a:rPr lang="en-GB" sz="3800" b="0" i="0" u="none" strike="noStrike" cap="none" dirty="0">
                <a:solidFill>
                  <a:schemeClr val="lt1"/>
                </a:solidFill>
                <a:latin typeface="Proxima Nova Semibold"/>
                <a:ea typeface="Proxima Nova Semibold"/>
                <a:cs typeface="Proxima Nova Semibold"/>
                <a:sym typeface="Proxima Nova Semibold"/>
              </a:rPr>
              <a:t>April 2026 Theme:</a:t>
            </a:r>
            <a:r>
              <a:rPr lang="en-GB" sz="4800" b="0" i="0" u="none" strike="noStrike" cap="none" dirty="0">
                <a:solidFill>
                  <a:schemeClr val="lt1"/>
                </a:solidFill>
                <a:latin typeface="Proxima Nova Semibold"/>
                <a:ea typeface="Proxima Nova Semibold"/>
                <a:cs typeface="Proxima Nova Semibold"/>
                <a:sym typeface="Proxima Nova Semibold"/>
              </a:rPr>
              <a:t>  </a:t>
            </a:r>
            <a:br>
              <a:rPr lang="en-GB" sz="4800" b="0" i="0" u="none" strike="noStrike" cap="none" dirty="0">
                <a:solidFill>
                  <a:schemeClr val="lt1"/>
                </a:solidFill>
                <a:latin typeface="Proxima Nova Semibold"/>
                <a:ea typeface="Proxima Nova Semibold"/>
                <a:cs typeface="Proxima Nova Semibold"/>
                <a:sym typeface="Proxima Nova Semibold"/>
              </a:rPr>
            </a:br>
            <a:r>
              <a:rPr lang="en-GB" sz="5400" b="0" i="0" u="none" strike="noStrike" cap="none" dirty="0">
                <a:solidFill>
                  <a:schemeClr val="lt1"/>
                </a:solidFill>
                <a:latin typeface="Proxima Nova Semibold"/>
                <a:ea typeface="Proxima Nova Semibold"/>
                <a:cs typeface="Proxima Nova Semibold"/>
                <a:sym typeface="Proxima Nova Semibold"/>
              </a:rPr>
              <a:t>Climate change and resilience</a:t>
            </a:r>
            <a:endParaRPr sz="5400" b="0" i="0" u="none" strike="noStrike" cap="none" dirty="0">
              <a:solidFill>
                <a:schemeClr val="lt1"/>
              </a:solidFill>
              <a:latin typeface="Proxima Nova Semibold"/>
              <a:ea typeface="Proxima Nova Semibold"/>
              <a:cs typeface="Proxima Nova Semibold"/>
              <a:sym typeface="Proxima Nova Semibold"/>
            </a:endParaRPr>
          </a:p>
        </p:txBody>
      </p:sp>
      <p:pic>
        <p:nvPicPr>
          <p:cNvPr id="78" name="Google Shape;78;p26" title="Picture1.png"/>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59375" y="73500"/>
            <a:ext cx="3028950" cy="2219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Picture Placeholder 16">
            <a:extLst>
              <a:ext uri="{FF2B5EF4-FFF2-40B4-BE49-F238E27FC236}">
                <a16:creationId xmlns:a16="http://schemas.microsoft.com/office/drawing/2014/main" id="{67E0A912-8FE1-22AA-5F7D-A9349D08ACEA}"/>
              </a:ext>
            </a:extLst>
          </p:cNvPr>
          <p:cNvPicPr>
            <a:picLocks noGrp="1" noChangeAspect="1"/>
          </p:cNvPicPr>
          <p:nvPr>
            <p:ph type="pic" idx="2"/>
          </p:nvPr>
        </p:nvPicPr>
        <p:blipFill>
          <a:blip r:embed="rId3">
            <a:alphaModFix amt="85000"/>
            <a:extLst>
              <a:ext uri="{28A0092B-C50C-407E-A947-70E740481C1C}">
                <a14:useLocalDpi xmlns:a14="http://schemas.microsoft.com/office/drawing/2010/main" val="0"/>
              </a:ext>
            </a:extLst>
          </a:blip>
          <a:srcRect/>
          <a:stretch>
            <a:fillRect/>
          </a:stretch>
        </p:blipFill>
        <p:spPr>
          <a:xfrm>
            <a:off x="-1524" y="-12877"/>
            <a:ext cx="11588539" cy="6857516"/>
          </a:xfrm>
          <a:prstGeom prst="rect">
            <a:avLst/>
          </a:prstGeom>
          <a:noFill/>
          <a:ln>
            <a:noFill/>
          </a:ln>
        </p:spPr>
      </p:pic>
      <p:pic>
        <p:nvPicPr>
          <p:cNvPr id="161" name="Google Shape;161;p33" descr="A logo with animals and birds&#10;&#10;AI-generated content may be incorrect."/>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9810051" y="-9813"/>
            <a:ext cx="1778488" cy="1657801"/>
          </a:xfrm>
          <a:prstGeom prst="rect">
            <a:avLst/>
          </a:prstGeom>
          <a:noFill/>
          <a:ln>
            <a:noFill/>
          </a:ln>
        </p:spPr>
      </p:pic>
      <p:sp>
        <p:nvSpPr>
          <p:cNvPr id="18" name="Google Shape;143;p31">
            <a:extLst>
              <a:ext uri="{FF2B5EF4-FFF2-40B4-BE49-F238E27FC236}">
                <a16:creationId xmlns:a16="http://schemas.microsoft.com/office/drawing/2014/main" id="{6080E1B8-3A03-8279-96EF-ECD86B537ABC}"/>
              </a:ext>
            </a:extLst>
          </p:cNvPr>
          <p:cNvSpPr txBox="1">
            <a:spLocks/>
          </p:cNvSpPr>
          <p:nvPr/>
        </p:nvSpPr>
        <p:spPr>
          <a:xfrm>
            <a:off x="-3048" y="-26238"/>
            <a:ext cx="3547431" cy="6855051"/>
          </a:xfrm>
          <a:prstGeom prst="rect">
            <a:avLst/>
          </a:prstGeom>
          <a:gradFill flip="none" rotWithShape="1">
            <a:gsLst>
              <a:gs pos="0">
                <a:schemeClr val="tx2">
                  <a:alpha val="75000"/>
                </a:schemeClr>
              </a:gs>
              <a:gs pos="55000">
                <a:schemeClr val="tx2">
                  <a:alpha val="50000"/>
                </a:schemeClr>
              </a:gs>
              <a:gs pos="100000">
                <a:schemeClr val="tx2">
                  <a:alpha val="0"/>
                </a:schemeClr>
              </a:gs>
            </a:gsLst>
            <a:lin ang="0" scaled="1"/>
            <a:tileRect/>
          </a:gra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76213"/>
            <a:r>
              <a:rPr lang="en-US" sz="4000" b="1" dirty="0">
                <a:solidFill>
                  <a:schemeClr val="tx2">
                    <a:lumMod val="25000"/>
                  </a:schemeClr>
                </a:solidFill>
                <a:latin typeface="Arial"/>
                <a:ea typeface="Arial"/>
                <a:cs typeface="Arial"/>
                <a:sym typeface="Arial"/>
              </a:rPr>
              <a:t>Investing early is cheaper than responding to crisis</a:t>
            </a:r>
            <a:endParaRPr lang="en-US" sz="4400" dirty="0">
              <a:solidFill>
                <a:schemeClr val="tx2">
                  <a:lumMod val="25000"/>
                </a:schemeClr>
              </a:solidFill>
            </a:endParaRPr>
          </a:p>
        </p:txBody>
      </p:sp>
      <p:pic>
        <p:nvPicPr>
          <p:cNvPr id="19" name="Google Shape;138;p31" title="Picture1.png">
            <a:extLst>
              <a:ext uri="{FF2B5EF4-FFF2-40B4-BE49-F238E27FC236}">
                <a16:creationId xmlns:a16="http://schemas.microsoft.com/office/drawing/2014/main" id="{0531D314-1A83-EDB0-7FBB-488072A0D45F}"/>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253725" y="155938"/>
            <a:ext cx="1892979" cy="1492050"/>
          </a:xfrm>
          <a:prstGeom prst="rect">
            <a:avLst/>
          </a:prstGeom>
          <a:noFill/>
          <a:ln>
            <a:noFill/>
          </a:ln>
        </p:spPr>
      </p:pic>
      <p:sp>
        <p:nvSpPr>
          <p:cNvPr id="159" name="Google Shape;159;p33"/>
          <p:cNvSpPr/>
          <p:nvPr/>
        </p:nvSpPr>
        <p:spPr>
          <a:xfrm>
            <a:off x="11498317" y="3549"/>
            <a:ext cx="693683" cy="6857516"/>
          </a:xfrm>
          <a:prstGeom prst="rect">
            <a:avLst/>
          </a:prstGeom>
          <a:blipFill rotWithShape="1">
            <a:blip r:embed="rId6">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CDA97820-EDB8-CD51-9041-7C925A7FA83C}"/>
              </a:ext>
            </a:extLst>
          </p:cNvPr>
          <p:cNvSpPr txBox="1"/>
          <p:nvPr/>
        </p:nvSpPr>
        <p:spPr>
          <a:xfrm>
            <a:off x="106510" y="6368680"/>
            <a:ext cx="4080387" cy="307777"/>
          </a:xfrm>
          <a:prstGeom prst="rect">
            <a:avLst/>
          </a:prstGeom>
          <a:noFill/>
        </p:spPr>
        <p:txBody>
          <a:bodyPr wrap="square" rtlCol="0">
            <a:spAutoFit/>
          </a:bodyPr>
          <a:lstStyle/>
          <a:p>
            <a:r>
              <a:rPr lang="en-US" dirty="0">
                <a:solidFill>
                  <a:schemeClr val="tx2"/>
                </a:solidFill>
                <a:effectLst>
                  <a:outerShdw blurRad="50800" dist="38100" dir="2700000" algn="tl" rotWithShape="0">
                    <a:prstClr val="black">
                      <a:alpha val="40000"/>
                    </a:prstClr>
                  </a:outerShdw>
                </a:effectLst>
              </a:rPr>
              <a:t>Samburu, Kenya @ E. Millstein</a:t>
            </a:r>
            <a:endParaRPr lang="en-001" dirty="0">
              <a:solidFill>
                <a:schemeClr val="tx2"/>
              </a:solidFill>
              <a:effectLst>
                <a:outerShdw blurRad="50800" dist="38100" dir="2700000" algn="tl" rotWithShape="0">
                  <a:prstClr val="black">
                    <a:alpha val="40000"/>
                  </a:prst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alpha val="65000"/>
              </a:schemeClr>
            </a:gs>
            <a:gs pos="55000">
              <a:schemeClr val="tx2">
                <a:alpha val="40000"/>
              </a:schemeClr>
            </a:gs>
            <a:gs pos="100000">
              <a:schemeClr val="tx2">
                <a:lumMod val="90000"/>
                <a:alpha val="0"/>
              </a:schemeClr>
            </a:gs>
          </a:gsLst>
          <a:lin ang="5400000" scaled="1"/>
          <a:tileRect/>
        </a:gradFill>
        <a:effectLst/>
      </p:bgPr>
    </p:bg>
    <p:spTree>
      <p:nvGrpSpPr>
        <p:cNvPr id="1" name="Shape 166"/>
        <p:cNvGrpSpPr/>
        <p:nvPr/>
      </p:nvGrpSpPr>
      <p:grpSpPr>
        <a:xfrm>
          <a:off x="0" y="0"/>
          <a:ext cx="0" cy="0"/>
          <a:chOff x="0" y="0"/>
          <a:chExt cx="0" cy="0"/>
        </a:xfrm>
      </p:grpSpPr>
      <p:sp>
        <p:nvSpPr>
          <p:cNvPr id="167" name="Google Shape;167;p3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3" name="Google Shape;83;p27" descr="A person standing in a field with cows&#10;&#10;AI-generated content may be incorrect."/>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 y="1"/>
            <a:ext cx="12192000" cy="6857999"/>
          </a:xfrm>
          <a:prstGeom prst="rect">
            <a:avLst/>
          </a:prstGeom>
          <a:noFill/>
          <a:ln>
            <a:noFill/>
          </a:ln>
        </p:spPr>
      </p:pic>
      <p:sp>
        <p:nvSpPr>
          <p:cNvPr id="4" name="Rectangle 3">
            <a:extLst>
              <a:ext uri="{FF2B5EF4-FFF2-40B4-BE49-F238E27FC236}">
                <a16:creationId xmlns:a16="http://schemas.microsoft.com/office/drawing/2014/main" id="{7742CADF-FBAD-A95F-B575-000CB913B645}"/>
              </a:ext>
            </a:extLst>
          </p:cNvPr>
          <p:cNvSpPr/>
          <p:nvPr/>
        </p:nvSpPr>
        <p:spPr>
          <a:xfrm>
            <a:off x="7847080" y="0"/>
            <a:ext cx="3738390" cy="6858000"/>
          </a:xfrm>
          <a:prstGeom prst="rect">
            <a:avLst/>
          </a:prstGeom>
          <a:gradFill flip="none" rotWithShape="1">
            <a:gsLst>
              <a:gs pos="0">
                <a:schemeClr val="tx2">
                  <a:lumMod val="90000"/>
                  <a:alpha val="55000"/>
                </a:schemeClr>
              </a:gs>
              <a:gs pos="83000">
                <a:schemeClr val="tx2">
                  <a:lumMod val="90000"/>
                  <a:alpha val="35000"/>
                </a:schemeClr>
              </a:gs>
              <a:gs pos="44000">
                <a:schemeClr val="tx2">
                  <a:lumMod val="90000"/>
                  <a:alpha val="50000"/>
                </a:schemeClr>
              </a:gs>
              <a:gs pos="100000">
                <a:schemeClr val="tx2">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252000" rtlCol="0" anchor="ctr"/>
          <a:lstStyle/>
          <a:p>
            <a:pPr marL="363538" algn="ctr"/>
            <a:endParaRPr lang="en-US" sz="3800" b="1" dirty="0">
              <a:solidFill>
                <a:schemeClr val="tx2">
                  <a:lumMod val="25000"/>
                </a:schemeClr>
              </a:solidFill>
              <a:ea typeface="Proxima Nova"/>
              <a:cs typeface="Proxima Nova"/>
              <a:sym typeface="Proxima Nova"/>
            </a:endParaRPr>
          </a:p>
          <a:p>
            <a:pPr marL="363538" algn="ctr"/>
            <a:r>
              <a:rPr lang="en-US" sz="3800" b="1" dirty="0">
                <a:solidFill>
                  <a:schemeClr val="tx2">
                    <a:lumMod val="25000"/>
                  </a:schemeClr>
                </a:solidFill>
                <a:ea typeface="Proxima Nova"/>
                <a:cs typeface="Proxima Nova"/>
                <a:sym typeface="Proxima Nova"/>
              </a:rPr>
              <a:t>Investing in pastoralism &amp; rangelands is cost-effective climate action</a:t>
            </a:r>
            <a:endParaRPr lang="en-001" sz="3800" dirty="0">
              <a:solidFill>
                <a:schemeClr val="tx2">
                  <a:lumMod val="25000"/>
                </a:schemeClr>
              </a:solidFill>
            </a:endParaRPr>
          </a:p>
        </p:txBody>
      </p:sp>
      <p:pic>
        <p:nvPicPr>
          <p:cNvPr id="172" name="Google Shape;172;p34" title="Picture1.png"/>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269100" y="107463"/>
            <a:ext cx="2036366" cy="1492050"/>
          </a:xfrm>
          <a:prstGeom prst="rect">
            <a:avLst/>
          </a:prstGeom>
          <a:noFill/>
          <a:ln>
            <a:noFill/>
          </a:ln>
        </p:spPr>
      </p:pic>
      <p:pic>
        <p:nvPicPr>
          <p:cNvPr id="171" name="Google Shape;171;p34"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880112" y="12526"/>
            <a:ext cx="1702288" cy="1702288"/>
          </a:xfrm>
          <a:prstGeom prst="rect">
            <a:avLst/>
          </a:prstGeom>
          <a:noFill/>
          <a:ln>
            <a:noFill/>
          </a:ln>
        </p:spPr>
      </p:pic>
      <p:sp>
        <p:nvSpPr>
          <p:cNvPr id="169" name="Google Shape;169;p34"/>
          <p:cNvSpPr/>
          <p:nvPr/>
        </p:nvSpPr>
        <p:spPr>
          <a:xfrm>
            <a:off x="11582400" y="3549"/>
            <a:ext cx="609600" cy="6857516"/>
          </a:xfrm>
          <a:prstGeom prst="rect">
            <a:avLst/>
          </a:prstGeom>
          <a:blipFill rotWithShape="1">
            <a:blip r:embed="rId6">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80E8AD4C-8AB9-9E63-5BFD-9C13F742275C}"/>
              </a:ext>
            </a:extLst>
          </p:cNvPr>
          <p:cNvSpPr txBox="1"/>
          <p:nvPr/>
        </p:nvSpPr>
        <p:spPr>
          <a:xfrm>
            <a:off x="269100" y="6396335"/>
            <a:ext cx="4080387" cy="307777"/>
          </a:xfrm>
          <a:prstGeom prst="rect">
            <a:avLst/>
          </a:prstGeom>
          <a:noFill/>
        </p:spPr>
        <p:txBody>
          <a:bodyPr wrap="square" rtlCol="0">
            <a:spAutoFit/>
          </a:bodyPr>
          <a:lstStyle/>
          <a:p>
            <a:r>
              <a:rPr lang="en-US" dirty="0">
                <a:solidFill>
                  <a:schemeClr val="tx2"/>
                </a:solidFill>
                <a:effectLst>
                  <a:outerShdw blurRad="50800" dist="38100" dir="2700000" algn="tl" rotWithShape="0">
                    <a:prstClr val="black">
                      <a:alpha val="40000"/>
                    </a:prstClr>
                  </a:outerShdw>
                </a:effectLst>
              </a:rPr>
              <a:t>Karamoja, Uganda @ E. Millstein</a:t>
            </a:r>
            <a:endParaRPr lang="en-001" dirty="0">
              <a:solidFill>
                <a:schemeClr val="tx2"/>
              </a:solidFill>
              <a:effectLst>
                <a:outerShdw blurRad="50800" dist="38100" dir="2700000" algn="tl" rotWithShape="0">
                  <a:prstClr val="black">
                    <a:alpha val="40000"/>
                  </a:prst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8" name="Google Shape;178;p35"/>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0" y="7445"/>
            <a:ext cx="12191980" cy="6856718"/>
          </a:xfrm>
          <a:prstGeom prst="rect">
            <a:avLst/>
          </a:prstGeom>
          <a:noFill/>
          <a:ln>
            <a:noFill/>
          </a:ln>
        </p:spPr>
      </p:pic>
      <p:sp>
        <p:nvSpPr>
          <p:cNvPr id="179" name="Google Shape;179;p35"/>
          <p:cNvSpPr txBox="1"/>
          <p:nvPr/>
        </p:nvSpPr>
        <p:spPr>
          <a:xfrm>
            <a:off x="1213257" y="1430781"/>
            <a:ext cx="4712700" cy="149575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800"/>
              <a:buFont typeface="Arial"/>
              <a:buNone/>
            </a:pPr>
            <a:r>
              <a:rPr lang="en-GB" sz="3800" b="1" i="0" u="none" strike="noStrike" cap="none" dirty="0">
                <a:solidFill>
                  <a:schemeClr val="tx2">
                    <a:lumMod val="25000"/>
                  </a:schemeClr>
                </a:solidFill>
                <a:latin typeface="Proxima Nova"/>
                <a:ea typeface="Proxima Nova"/>
                <a:cs typeface="Proxima Nova"/>
                <a:sym typeface="Proxima Nova"/>
              </a:rPr>
              <a:t>Pastoralism is already in the future</a:t>
            </a:r>
            <a:endParaRPr sz="1400" b="0" i="0" u="none" strike="noStrike" cap="none" dirty="0">
              <a:solidFill>
                <a:schemeClr val="tx2">
                  <a:lumMod val="25000"/>
                </a:schemeClr>
              </a:solidFill>
              <a:latin typeface="Arial"/>
              <a:ea typeface="Arial"/>
              <a:cs typeface="Arial"/>
              <a:sym typeface="Arial"/>
            </a:endParaRPr>
          </a:p>
        </p:txBody>
      </p:sp>
      <p:sp>
        <p:nvSpPr>
          <p:cNvPr id="180" name="Google Shape;180;p35"/>
          <p:cNvSpPr/>
          <p:nvPr/>
        </p:nvSpPr>
        <p:spPr>
          <a:xfrm>
            <a:off x="11588539" y="3549"/>
            <a:ext cx="603461" cy="6857516"/>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pic>
        <p:nvPicPr>
          <p:cNvPr id="181" name="Google Shape;181;p35"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945687" y="35072"/>
            <a:ext cx="1641328" cy="1641328"/>
          </a:xfrm>
          <a:prstGeom prst="rect">
            <a:avLst/>
          </a:prstGeom>
          <a:noFill/>
          <a:ln>
            <a:noFill/>
          </a:ln>
        </p:spPr>
      </p:pic>
      <p:sp>
        <p:nvSpPr>
          <p:cNvPr id="7" name="TextBox 6">
            <a:extLst>
              <a:ext uri="{FF2B5EF4-FFF2-40B4-BE49-F238E27FC236}">
                <a16:creationId xmlns:a16="http://schemas.microsoft.com/office/drawing/2014/main" id="{8D89A866-0D6D-0DBC-F3CA-4395EB515910}"/>
              </a:ext>
            </a:extLst>
          </p:cNvPr>
          <p:cNvSpPr txBox="1"/>
          <p:nvPr/>
        </p:nvSpPr>
        <p:spPr>
          <a:xfrm>
            <a:off x="265272" y="6191497"/>
            <a:ext cx="4080387" cy="307777"/>
          </a:xfrm>
          <a:prstGeom prst="rect">
            <a:avLst/>
          </a:prstGeom>
          <a:noFill/>
        </p:spPr>
        <p:txBody>
          <a:bodyPr wrap="square" rtlCol="0">
            <a:spAutoFit/>
          </a:bodyPr>
          <a:lstStyle/>
          <a:p>
            <a:r>
              <a:rPr lang="en-US" dirty="0">
                <a:solidFill>
                  <a:schemeClr val="tx2"/>
                </a:solidFill>
                <a:effectLst>
                  <a:outerShdw blurRad="50800" dist="38100" dir="2700000" algn="tl" rotWithShape="0">
                    <a:prstClr val="black">
                      <a:alpha val="40000"/>
                    </a:prstClr>
                  </a:outerShdw>
                </a:effectLst>
              </a:rPr>
              <a:t>Ethiopia @ K. Lynch</a:t>
            </a:r>
            <a:endParaRPr lang="en-001" dirty="0">
              <a:solidFill>
                <a:schemeClr val="tx2"/>
              </a:solidFill>
              <a:effectLst>
                <a:outerShdw blurRad="50800" dist="38100" dir="2700000" algn="tl" rotWithShape="0">
                  <a:prstClr val="black">
                    <a:alpha val="40000"/>
                  </a:prstClr>
                </a:outerShdw>
              </a:effectLst>
            </a:endParaRPr>
          </a:p>
        </p:txBody>
      </p:sp>
      <p:pic>
        <p:nvPicPr>
          <p:cNvPr id="4" name="Google Shape;138;p31" title="Picture1.png">
            <a:extLst>
              <a:ext uri="{FF2B5EF4-FFF2-40B4-BE49-F238E27FC236}">
                <a16:creationId xmlns:a16="http://schemas.microsoft.com/office/drawing/2014/main" id="{FB9EB171-1B0C-18EF-1EEE-C3D41300C54D}"/>
              </a:ext>
            </a:extLst>
          </p:cNvPr>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265272" y="326030"/>
            <a:ext cx="1892979" cy="1492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6"/>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3812" y="0"/>
            <a:ext cx="12144375" cy="6858000"/>
          </a:xfrm>
          <a:prstGeom prst="rect">
            <a:avLst/>
          </a:prstGeom>
          <a:noFill/>
          <a:ln>
            <a:noFill/>
          </a:ln>
        </p:spPr>
      </p:pic>
      <p:sp>
        <p:nvSpPr>
          <p:cNvPr id="188" name="Google Shape;188;p36"/>
          <p:cNvSpPr txBox="1">
            <a:spLocks noGrp="1"/>
          </p:cNvSpPr>
          <p:nvPr>
            <p:ph type="title"/>
          </p:nvPr>
        </p:nvSpPr>
        <p:spPr>
          <a:xfrm>
            <a:off x="191705" y="2457768"/>
            <a:ext cx="5080000" cy="2796847"/>
          </a:xfrm>
          <a:prstGeom prst="rect">
            <a:avLst/>
          </a:prstGeom>
          <a:noFill/>
          <a:ln>
            <a:noFill/>
          </a:ln>
        </p:spPr>
        <p:txBody>
          <a:bodyPr spcFirstLastPara="1" wrap="square" lIns="91425" tIns="45700" rIns="91425" bIns="45700" anchor="ctr" anchorCtr="0">
            <a:normAutofit/>
          </a:bodyPr>
          <a:lstStyle/>
          <a:p>
            <a:pPr marL="0" lvl="0" indent="0" algn="l" rtl="0">
              <a:lnSpc>
                <a:spcPct val="117361"/>
              </a:lnSpc>
              <a:spcBef>
                <a:spcPts val="0"/>
              </a:spcBef>
              <a:spcAft>
                <a:spcPts val="0"/>
              </a:spcAft>
              <a:buSzPts val="4889"/>
              <a:buNone/>
            </a:pPr>
            <a:r>
              <a:rPr lang="en-GB" b="1" dirty="0">
                <a:solidFill>
                  <a:schemeClr val="tx2"/>
                </a:solidFill>
              </a:rPr>
              <a:t>CELEBRATE IYRP 2026!</a:t>
            </a:r>
            <a:endParaRPr b="1" dirty="0">
              <a:solidFill>
                <a:schemeClr val="tx2"/>
              </a:solidFill>
            </a:endParaRPr>
          </a:p>
        </p:txBody>
      </p:sp>
      <p:sp>
        <p:nvSpPr>
          <p:cNvPr id="189" name="Google Shape;189;p36"/>
          <p:cNvSpPr txBox="1"/>
          <p:nvPr/>
        </p:nvSpPr>
        <p:spPr>
          <a:xfrm>
            <a:off x="8259119" y="4621328"/>
            <a:ext cx="3327838" cy="1990288"/>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tx2"/>
                </a:solidFill>
                <a:latin typeface="Proxima Nova"/>
                <a:ea typeface="Proxima Nova"/>
                <a:cs typeface="Proxima Nova"/>
                <a:sym typeface="Proxima Nova"/>
              </a:rPr>
              <a:t>Contact us:</a:t>
            </a:r>
            <a:endParaRPr sz="1400" b="0" i="0" u="none" strike="noStrike" cap="none" dirty="0">
              <a:solidFill>
                <a:schemeClr val="tx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sng" strike="noStrike" cap="none" dirty="0">
                <a:solidFill>
                  <a:schemeClr val="tx2"/>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iyrp@iyrp.info</a:t>
            </a:r>
            <a:endParaRPr sz="2800" b="0" i="0" u="none" strike="noStrike" cap="none" dirty="0">
              <a:solidFill>
                <a:schemeClr val="tx2"/>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tx2"/>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tx2"/>
                </a:solidFill>
                <a:latin typeface="Proxima Nova"/>
                <a:ea typeface="Proxima Nova"/>
                <a:cs typeface="Proxima Nova"/>
                <a:sym typeface="Proxima Nova"/>
              </a:rPr>
              <a:t>More information:</a:t>
            </a:r>
            <a:endParaRPr sz="1400" b="0" i="0" u="none" strike="noStrike" cap="none" dirty="0">
              <a:solidFill>
                <a:schemeClr val="tx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tx2"/>
                </a:solidFill>
                <a:latin typeface="Proxima Nova"/>
                <a:ea typeface="Proxima Nova"/>
                <a:cs typeface="Proxima Nova"/>
                <a:sym typeface="Proxima Nova"/>
              </a:rPr>
              <a:t>https://iyrp.info</a:t>
            </a:r>
            <a:endParaRPr sz="1400" b="0" i="0" u="none" strike="noStrike" cap="none" dirty="0">
              <a:solidFill>
                <a:schemeClr val="tx2"/>
              </a:solidFill>
              <a:latin typeface="Arial"/>
              <a:ea typeface="Arial"/>
              <a:cs typeface="Arial"/>
              <a:sym typeface="Arial"/>
            </a:endParaRPr>
          </a:p>
        </p:txBody>
      </p:sp>
      <p:sp>
        <p:nvSpPr>
          <p:cNvPr id="190" name="Google Shape;190;p36"/>
          <p:cNvSpPr/>
          <p:nvPr/>
        </p:nvSpPr>
        <p:spPr>
          <a:xfrm>
            <a:off x="11588539" y="3549"/>
            <a:ext cx="603461" cy="6857516"/>
          </a:xfrm>
          <a:prstGeom prst="rect">
            <a:avLst/>
          </a:prstGeom>
          <a:blipFill rotWithShape="1">
            <a:blip r:embed="rId5">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191" name="Google Shape;191;p36"/>
          <p:cNvSpPr/>
          <p:nvPr/>
        </p:nvSpPr>
        <p:spPr>
          <a:xfrm>
            <a:off x="328725" y="6303880"/>
            <a:ext cx="2402980" cy="307736"/>
          </a:xfrm>
          <a:prstGeom prst="rect">
            <a:avLst/>
          </a:prstGeom>
          <a:noFill/>
          <a:ln>
            <a:noFill/>
          </a:ln>
        </p:spPr>
        <p:txBody>
          <a:bodyPr spcFirstLastPara="1" wrap="square" lIns="91425" tIns="45700" rIns="91425" bIns="45700" anchor="t" anchorCtr="0">
            <a:spAutoFit/>
          </a:bodyPr>
          <a:lstStyle/>
          <a:p>
            <a:pPr>
              <a:buSzPts val="1400"/>
            </a:pPr>
            <a:r>
              <a:rPr lang="en-GB" i="1" dirty="0">
                <a:solidFill>
                  <a:schemeClr val="lt1"/>
                </a:solidFill>
                <a:latin typeface="Proxima Nova"/>
                <a:ea typeface="Proxima Nova"/>
                <a:cs typeface="Proxima Nova"/>
                <a:sym typeface="Proxima Nova"/>
              </a:rPr>
              <a:t>Australia </a:t>
            </a:r>
            <a:r>
              <a:rPr lang="en-GB" sz="1400" b="0" i="1" u="none" strike="noStrike" cap="none" dirty="0">
                <a:solidFill>
                  <a:schemeClr val="lt1"/>
                </a:solidFill>
                <a:latin typeface="Proxima Nova"/>
                <a:ea typeface="Proxima Nova"/>
                <a:cs typeface="Proxima Nova"/>
                <a:sym typeface="Proxima Nova"/>
              </a:rPr>
              <a:t>@ W. Sheehan</a:t>
            </a:r>
            <a:endParaRPr sz="1400" b="0" i="0" u="none" strike="noStrike" cap="none" dirty="0">
              <a:solidFill>
                <a:srgbClr val="000000"/>
              </a:solidFill>
              <a:latin typeface="Arial"/>
              <a:ea typeface="Arial"/>
              <a:cs typeface="Arial"/>
              <a:sym typeface="Arial"/>
            </a:endParaRPr>
          </a:p>
        </p:txBody>
      </p:sp>
      <p:pic>
        <p:nvPicPr>
          <p:cNvPr id="192" name="Google Shape;192;p36" descr="A logo with animals and birds&#10;&#10;AI-generated content may be incorrect."/>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9299660" y="-146936"/>
            <a:ext cx="2123713" cy="2123713"/>
          </a:xfrm>
          <a:prstGeom prst="rect">
            <a:avLst/>
          </a:prstGeom>
          <a:noFill/>
          <a:ln>
            <a:noFill/>
          </a:ln>
        </p:spPr>
      </p:pic>
      <p:pic>
        <p:nvPicPr>
          <p:cNvPr id="193" name="Google Shape;193;p36"/>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8899292" y="2329366"/>
            <a:ext cx="2038196" cy="2007220"/>
          </a:xfrm>
          <a:prstGeom prst="rect">
            <a:avLst/>
          </a:prstGeom>
          <a:noFill/>
          <a:ln>
            <a:noFill/>
          </a:ln>
        </p:spPr>
      </p:pic>
      <p:pic>
        <p:nvPicPr>
          <p:cNvPr id="194" name="Google Shape;194;p36" title="Picture1.png"/>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a:off x="269100" y="107463"/>
            <a:ext cx="2036366" cy="1492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4" name="Picture 3">
            <a:extLst>
              <a:ext uri="{FF2B5EF4-FFF2-40B4-BE49-F238E27FC236}">
                <a16:creationId xmlns:a16="http://schemas.microsoft.com/office/drawing/2014/main" id="{FB273396-FB81-A91D-BF5A-84AB96273F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1588539" cy="6861065"/>
          </a:xfrm>
          <a:prstGeom prst="rect">
            <a:avLst/>
          </a:prstGeom>
        </p:spPr>
      </p:pic>
      <p:sp>
        <p:nvSpPr>
          <p:cNvPr id="84" name="Google Shape;84;p27"/>
          <p:cNvSpPr txBox="1"/>
          <p:nvPr/>
        </p:nvSpPr>
        <p:spPr>
          <a:xfrm>
            <a:off x="-21021" y="4884309"/>
            <a:ext cx="11687504" cy="1989337"/>
          </a:xfrm>
          <a:prstGeom prst="rect">
            <a:avLst/>
          </a:prstGeom>
          <a:gradFill>
            <a:gsLst>
              <a:gs pos="0">
                <a:schemeClr val="tx2">
                  <a:alpha val="0"/>
                </a:schemeClr>
              </a:gs>
              <a:gs pos="35000">
                <a:schemeClr val="tx2">
                  <a:lumMod val="90000"/>
                  <a:alpha val="55000"/>
                </a:schemeClr>
              </a:gs>
              <a:gs pos="99000">
                <a:schemeClr val="tx2">
                  <a:lumMod val="90000"/>
                  <a:alpha val="75000"/>
                </a:schemeClr>
              </a:gs>
            </a:gsLst>
            <a:lin ang="5400000" scaled="1"/>
          </a:gradFill>
          <a:ln>
            <a:noFill/>
          </a:ln>
        </p:spPr>
        <p:txBody>
          <a:bodyPr spcFirstLastPara="1" wrap="square" lIns="1800000" tIns="45700" rIns="1800000" bIns="45700" anchor="ctr" anchorCtr="0">
            <a:noAutofit/>
          </a:bodyPr>
          <a:lstStyle/>
          <a:p>
            <a:pPr marR="0" lvl="0" algn="ctr" rtl="0">
              <a:spcBef>
                <a:spcPts val="0"/>
              </a:spcBef>
              <a:spcAft>
                <a:spcPts val="0"/>
              </a:spcAft>
              <a:buClr>
                <a:srgbClr val="000000"/>
              </a:buClr>
              <a:buSzPts val="3800"/>
              <a:buFont typeface="Arial"/>
              <a:buNone/>
            </a:pPr>
            <a:r>
              <a:rPr lang="en-GB" sz="3800" b="1" i="0" u="none" strike="noStrike" cap="none" dirty="0">
                <a:solidFill>
                  <a:schemeClr val="tx2"/>
                </a:solidFill>
                <a:latin typeface="Proxima Nova"/>
                <a:ea typeface="Proxima Nova"/>
                <a:cs typeface="Proxima Nova"/>
                <a:sym typeface="Proxima Nova"/>
              </a:rPr>
              <a:t>Pastoralism is a model of sustainable climate adaptation</a:t>
            </a:r>
            <a:endParaRPr lang="en-GB" sz="3800" b="1" dirty="0">
              <a:solidFill>
                <a:schemeClr val="tx2"/>
              </a:solidFill>
              <a:latin typeface="Proxima Nova"/>
              <a:sym typeface="Proxima Nova"/>
            </a:endParaRPr>
          </a:p>
          <a:p>
            <a:pPr marL="0" marR="0" lvl="0" indent="0" algn="ctr" rtl="0">
              <a:spcBef>
                <a:spcPts val="0"/>
              </a:spcBef>
              <a:spcAft>
                <a:spcPts val="0"/>
              </a:spcAft>
              <a:buClr>
                <a:srgbClr val="000000"/>
              </a:buClr>
              <a:buSzPts val="3800"/>
              <a:buFont typeface="Arial"/>
              <a:buNone/>
            </a:pPr>
            <a:endParaRPr sz="1400" b="0" i="0" u="none" strike="noStrike" cap="none" dirty="0">
              <a:solidFill>
                <a:schemeClr val="tx2"/>
              </a:solidFill>
              <a:latin typeface="Arial"/>
              <a:ea typeface="Arial"/>
              <a:cs typeface="Arial"/>
              <a:sym typeface="Arial"/>
            </a:endParaRPr>
          </a:p>
        </p:txBody>
      </p:sp>
      <p:sp>
        <p:nvSpPr>
          <p:cNvPr id="85" name="Google Shape;85;p27"/>
          <p:cNvSpPr/>
          <p:nvPr/>
        </p:nvSpPr>
        <p:spPr>
          <a:xfrm>
            <a:off x="11588539" y="-12581"/>
            <a:ext cx="603461" cy="6873646"/>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pic>
        <p:nvPicPr>
          <p:cNvPr id="87" name="Google Shape;87;p27" title="Picture1.png"/>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132821" y="142961"/>
            <a:ext cx="1527814" cy="1160998"/>
          </a:xfrm>
          <a:prstGeom prst="rect">
            <a:avLst/>
          </a:prstGeom>
          <a:noFill/>
          <a:ln>
            <a:noFill/>
          </a:ln>
        </p:spPr>
      </p:pic>
      <p:pic>
        <p:nvPicPr>
          <p:cNvPr id="86" name="Google Shape;86;p27" descr="A logo with animals and birds&#10;&#10;AI-generated content may be incorrect."/>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9774620" y="47414"/>
            <a:ext cx="1813917" cy="1749855"/>
          </a:xfrm>
          <a:prstGeom prst="rect">
            <a:avLst/>
          </a:prstGeom>
          <a:noFill/>
          <a:ln>
            <a:noFill/>
          </a:ln>
        </p:spPr>
      </p:pic>
      <p:sp>
        <p:nvSpPr>
          <p:cNvPr id="3" name="TextBox 2">
            <a:extLst>
              <a:ext uri="{FF2B5EF4-FFF2-40B4-BE49-F238E27FC236}">
                <a16:creationId xmlns:a16="http://schemas.microsoft.com/office/drawing/2014/main" id="{7DB467B4-BEA4-A7FA-2BF2-3BDC83AB1078}"/>
              </a:ext>
            </a:extLst>
          </p:cNvPr>
          <p:cNvSpPr txBox="1"/>
          <p:nvPr/>
        </p:nvSpPr>
        <p:spPr>
          <a:xfrm>
            <a:off x="262759" y="6438040"/>
            <a:ext cx="3817628" cy="276999"/>
          </a:xfrm>
          <a:prstGeom prst="rect">
            <a:avLst/>
          </a:prstGeom>
          <a:noFill/>
        </p:spPr>
        <p:txBody>
          <a:bodyPr wrap="square" rtlCol="0">
            <a:spAutoFit/>
          </a:bodyPr>
          <a:lstStyle/>
          <a:p>
            <a:r>
              <a:rPr lang="en-US" sz="1200" dirty="0">
                <a:solidFill>
                  <a:schemeClr val="tx2"/>
                </a:solidFill>
                <a:effectLst>
                  <a:outerShdw blurRad="50800" dist="38100" dir="2700000" algn="tl" rotWithShape="0">
                    <a:prstClr val="black">
                      <a:alpha val="40000"/>
                    </a:prstClr>
                  </a:outerShdw>
                </a:effectLst>
              </a:rPr>
              <a:t>Russia @ L. Monami</a:t>
            </a:r>
            <a:endParaRPr lang="en-001" sz="1200" dirty="0">
              <a:solidFill>
                <a:schemeClr val="tx2"/>
              </a:solidFill>
              <a:effectLst>
                <a:outerShdw blurRad="50800" dist="38100" dir="2700000" algn="tl" rotWithShape="0">
                  <a:prstClr val="black">
                    <a:alpha val="40000"/>
                  </a:prst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5" name="Picture 4">
            <a:extLst>
              <a:ext uri="{FF2B5EF4-FFF2-40B4-BE49-F238E27FC236}">
                <a16:creationId xmlns:a16="http://schemas.microsoft.com/office/drawing/2014/main" id="{0A760619-9E4A-5ACF-A76C-F8E6ED9E8D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465" y="0"/>
            <a:ext cx="11641466" cy="6860950"/>
          </a:xfrm>
          <a:prstGeom prst="rect">
            <a:avLst/>
          </a:prstGeom>
        </p:spPr>
      </p:pic>
      <p:sp>
        <p:nvSpPr>
          <p:cNvPr id="96" name="Google Shape;96;p6"/>
          <p:cNvSpPr/>
          <p:nvPr/>
        </p:nvSpPr>
        <p:spPr>
          <a:xfrm>
            <a:off x="11588539" y="3549"/>
            <a:ext cx="603600" cy="6857400"/>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4" name="Google Shape;84;p27">
            <a:extLst>
              <a:ext uri="{FF2B5EF4-FFF2-40B4-BE49-F238E27FC236}">
                <a16:creationId xmlns:a16="http://schemas.microsoft.com/office/drawing/2014/main" id="{E6775995-2E49-CDF1-3ECE-61AB5868BE74}"/>
              </a:ext>
            </a:extLst>
          </p:cNvPr>
          <p:cNvSpPr txBox="1"/>
          <p:nvPr/>
        </p:nvSpPr>
        <p:spPr>
          <a:xfrm>
            <a:off x="-26465" y="3549"/>
            <a:ext cx="11615001" cy="1989337"/>
          </a:xfrm>
          <a:prstGeom prst="rect">
            <a:avLst/>
          </a:prstGeom>
          <a:gradFill>
            <a:gsLst>
              <a:gs pos="0">
                <a:schemeClr val="tx2">
                  <a:alpha val="75000"/>
                </a:schemeClr>
              </a:gs>
              <a:gs pos="46000">
                <a:schemeClr val="tx2">
                  <a:alpha val="57000"/>
                </a:schemeClr>
              </a:gs>
              <a:gs pos="100000">
                <a:schemeClr val="tx2">
                  <a:alpha val="1000"/>
                </a:schemeClr>
              </a:gs>
            </a:gsLst>
            <a:lin ang="5400000" scaled="1"/>
          </a:gradFill>
          <a:ln>
            <a:noFill/>
          </a:ln>
        </p:spPr>
        <p:txBody>
          <a:bodyPr spcFirstLastPara="1" wrap="square" lIns="1800000" tIns="45700" rIns="1800000" bIns="45700" anchor="ctr" anchorCtr="0">
            <a:noAutofit/>
          </a:bodyPr>
          <a:lstStyle/>
          <a:p>
            <a:pPr marR="0" lvl="0" algn="ctr" rtl="0">
              <a:spcBef>
                <a:spcPts val="0"/>
              </a:spcBef>
              <a:spcAft>
                <a:spcPts val="0"/>
              </a:spcAft>
              <a:buClr>
                <a:srgbClr val="000000"/>
              </a:buClr>
              <a:buSzPts val="3800"/>
              <a:buFont typeface="Arial"/>
              <a:buNone/>
            </a:pPr>
            <a:r>
              <a:rPr lang="en-US" sz="3800" b="1" i="0" u="none" strike="noStrike" cap="none" dirty="0">
                <a:solidFill>
                  <a:schemeClr val="lt1"/>
                </a:solidFill>
                <a:latin typeface="Proxima Nova"/>
                <a:ea typeface="Proxima Nova"/>
                <a:cs typeface="Proxima Nova"/>
                <a:sym typeface="Proxima Nova"/>
              </a:rPr>
              <a:t>Mobility is climate adaptation in action</a:t>
            </a:r>
            <a:endParaRPr sz="1400" b="0" i="0" u="none" strike="noStrike" cap="none" dirty="0">
              <a:solidFill>
                <a:srgbClr val="000000"/>
              </a:solidFill>
              <a:latin typeface="Arial"/>
              <a:ea typeface="Arial"/>
              <a:cs typeface="Arial"/>
              <a:sym typeface="Arial"/>
            </a:endParaRPr>
          </a:p>
        </p:txBody>
      </p:sp>
      <p:pic>
        <p:nvPicPr>
          <p:cNvPr id="97" name="Google Shape;97;p6"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653504" y="-86517"/>
            <a:ext cx="1880018" cy="1880018"/>
          </a:xfrm>
          <a:prstGeom prst="rect">
            <a:avLst/>
          </a:prstGeom>
          <a:noFill/>
          <a:ln>
            <a:noFill/>
          </a:ln>
        </p:spPr>
      </p:pic>
      <p:pic>
        <p:nvPicPr>
          <p:cNvPr id="98" name="Google Shape;98;p6" title="Picture1.png"/>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0" y="107467"/>
            <a:ext cx="2036366" cy="1492050"/>
          </a:xfrm>
          <a:prstGeom prst="rect">
            <a:avLst/>
          </a:prstGeom>
          <a:noFill/>
          <a:ln>
            <a:noFill/>
          </a:ln>
        </p:spPr>
      </p:pic>
      <p:sp>
        <p:nvSpPr>
          <p:cNvPr id="3" name="TextBox 2">
            <a:extLst>
              <a:ext uri="{FF2B5EF4-FFF2-40B4-BE49-F238E27FC236}">
                <a16:creationId xmlns:a16="http://schemas.microsoft.com/office/drawing/2014/main" id="{DD8A2DD3-A26C-006C-838C-41EC50273E7F}"/>
              </a:ext>
            </a:extLst>
          </p:cNvPr>
          <p:cNvSpPr txBox="1"/>
          <p:nvPr/>
        </p:nvSpPr>
        <p:spPr>
          <a:xfrm>
            <a:off x="265272" y="6355372"/>
            <a:ext cx="4080387" cy="276999"/>
          </a:xfrm>
          <a:prstGeom prst="rect">
            <a:avLst/>
          </a:prstGeom>
          <a:noFill/>
        </p:spPr>
        <p:txBody>
          <a:bodyPr wrap="square" rtlCol="0">
            <a:spAutoFit/>
          </a:bodyPr>
          <a:lstStyle/>
          <a:p>
            <a:r>
              <a:rPr lang="en-US" sz="1200" dirty="0">
                <a:solidFill>
                  <a:schemeClr val="tx2"/>
                </a:solidFill>
                <a:effectLst>
                  <a:outerShdw blurRad="50800" dist="38100" dir="2700000" algn="tl" rotWithShape="0">
                    <a:prstClr val="black">
                      <a:alpha val="40000"/>
                    </a:prstClr>
                  </a:outerShdw>
                </a:effectLst>
              </a:rPr>
              <a:t>Kyrgyzstan @ C. Spurway</a:t>
            </a:r>
            <a:endParaRPr lang="en-001" sz="1200" dirty="0">
              <a:solidFill>
                <a:schemeClr val="tx2"/>
              </a:solidFill>
              <a:effectLst>
                <a:outerShdw blurRad="50800" dist="38100" dir="2700000" algn="tl" rotWithShape="0">
                  <a:prstClr val="black">
                    <a:alpha val="40000"/>
                  </a:prst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1"/>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D12672C3-DF2F-138A-139D-3FF0F62087CA}"/>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r="-1"/>
          <a:stretch>
            <a:fillRect/>
          </a:stretch>
        </p:blipFill>
        <p:spPr>
          <a:xfrm>
            <a:off x="0" y="-2949"/>
            <a:ext cx="11588401" cy="6858000"/>
          </a:xfrm>
          <a:prstGeom prst="rect">
            <a:avLst/>
          </a:prstGeom>
        </p:spPr>
      </p:pic>
      <p:sp>
        <p:nvSpPr>
          <p:cNvPr id="143" name="Google Shape;143;p31"/>
          <p:cNvSpPr txBox="1">
            <a:spLocks noGrp="1"/>
          </p:cNvSpPr>
          <p:nvPr>
            <p:ph type="title"/>
          </p:nvPr>
        </p:nvSpPr>
        <p:spPr>
          <a:xfrm>
            <a:off x="0" y="2948"/>
            <a:ext cx="3547431" cy="6855051"/>
          </a:xfrm>
          <a:prstGeom prst="rect">
            <a:avLst/>
          </a:prstGeom>
          <a:gradFill flip="none" rotWithShape="1">
            <a:gsLst>
              <a:gs pos="0">
                <a:schemeClr val="tx2">
                  <a:alpha val="75000"/>
                </a:schemeClr>
              </a:gs>
              <a:gs pos="51000">
                <a:schemeClr val="tx2">
                  <a:alpha val="55000"/>
                </a:schemeClr>
              </a:gs>
              <a:gs pos="100000">
                <a:schemeClr val="tx2">
                  <a:alpha val="0"/>
                </a:schemeClr>
              </a:gs>
            </a:gsLst>
            <a:lin ang="0" scaled="1"/>
            <a:tileRect/>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GB" sz="4000" b="1" dirty="0">
                <a:solidFill>
                  <a:schemeClr val="tx2">
                    <a:lumMod val="25000"/>
                  </a:schemeClr>
                </a:solidFill>
                <a:latin typeface="Arial"/>
                <a:ea typeface="Arial"/>
                <a:cs typeface="Arial"/>
                <a:sym typeface="Arial"/>
              </a:rPr>
              <a:t>Degradation is driven by exclusion, not use </a:t>
            </a:r>
            <a:endParaRPr sz="4400" dirty="0">
              <a:solidFill>
                <a:schemeClr val="tx2">
                  <a:lumMod val="25000"/>
                </a:schemeClr>
              </a:solidFill>
            </a:endParaRPr>
          </a:p>
        </p:txBody>
      </p:sp>
      <p:sp>
        <p:nvSpPr>
          <p:cNvPr id="2" name="Google Shape;96;p6">
            <a:extLst>
              <a:ext uri="{FF2B5EF4-FFF2-40B4-BE49-F238E27FC236}">
                <a16:creationId xmlns:a16="http://schemas.microsoft.com/office/drawing/2014/main" id="{3B6D51F6-6194-DF0E-5CAD-AFBD1329FBBB}"/>
              </a:ext>
            </a:extLst>
          </p:cNvPr>
          <p:cNvSpPr/>
          <p:nvPr/>
        </p:nvSpPr>
        <p:spPr>
          <a:xfrm>
            <a:off x="11588539" y="3549"/>
            <a:ext cx="603600" cy="6857400"/>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BC7862BE-E2ED-18E8-9148-CA507B2B89F6}"/>
              </a:ext>
            </a:extLst>
          </p:cNvPr>
          <p:cNvSpPr txBox="1"/>
          <p:nvPr/>
        </p:nvSpPr>
        <p:spPr>
          <a:xfrm>
            <a:off x="6929610" y="6290631"/>
            <a:ext cx="3646583" cy="307777"/>
          </a:xfrm>
          <a:prstGeom prst="rect">
            <a:avLst/>
          </a:prstGeom>
          <a:noFill/>
        </p:spPr>
        <p:txBody>
          <a:bodyPr wrap="square" rtlCol="0">
            <a:spAutoFit/>
          </a:bodyPr>
          <a:lstStyle/>
          <a:p>
            <a:r>
              <a:rPr lang="en-US" dirty="0">
                <a:solidFill>
                  <a:schemeClr val="tx2">
                    <a:lumMod val="90000"/>
                  </a:schemeClr>
                </a:solidFill>
                <a:effectLst>
                  <a:outerShdw blurRad="50800" dist="38100" dir="2700000" algn="tl" rotWithShape="0">
                    <a:prstClr val="black">
                      <a:alpha val="40000"/>
                    </a:prstClr>
                  </a:outerShdw>
                </a:effectLst>
              </a:rPr>
              <a:t>Rajasthan, India @ Ilse Koehler-Rollefson</a:t>
            </a:r>
            <a:endParaRPr lang="en-001" dirty="0">
              <a:solidFill>
                <a:schemeClr val="tx2">
                  <a:lumMod val="90000"/>
                </a:schemeClr>
              </a:solidFill>
              <a:effectLst>
                <a:outerShdw blurRad="50800" dist="38100" dir="2700000" algn="tl" rotWithShape="0">
                  <a:prstClr val="black">
                    <a:alpha val="40000"/>
                  </a:prstClr>
                </a:outerShdw>
              </a:effectLst>
            </a:endParaRPr>
          </a:p>
        </p:txBody>
      </p:sp>
      <p:pic>
        <p:nvPicPr>
          <p:cNvPr id="8" name="Google Shape;97;p6" descr="A logo with animals and birds&#10;&#10;AI-generated content may be incorrect.">
            <a:extLst>
              <a:ext uri="{FF2B5EF4-FFF2-40B4-BE49-F238E27FC236}">
                <a16:creationId xmlns:a16="http://schemas.microsoft.com/office/drawing/2014/main" id="{EB94C064-9B2C-7449-0983-28ADDBF4B0BF}"/>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653504" y="-86517"/>
            <a:ext cx="1880018" cy="1794131"/>
          </a:xfrm>
          <a:prstGeom prst="rect">
            <a:avLst/>
          </a:prstGeom>
          <a:noFill/>
          <a:ln>
            <a:noFill/>
          </a:ln>
        </p:spPr>
      </p:pic>
      <p:pic>
        <p:nvPicPr>
          <p:cNvPr id="9" name="Google Shape;98;p6" title="Picture1.png">
            <a:extLst>
              <a:ext uri="{FF2B5EF4-FFF2-40B4-BE49-F238E27FC236}">
                <a16:creationId xmlns:a16="http://schemas.microsoft.com/office/drawing/2014/main" id="{A5B7AAAC-117F-08A0-BD59-82B236CA6D2F}"/>
              </a:ext>
            </a:extLst>
          </p:cNvPr>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0" y="107467"/>
            <a:ext cx="2036366" cy="1492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a:extLst>
              <a:ext uri="{FF2B5EF4-FFF2-40B4-BE49-F238E27FC236}">
                <a16:creationId xmlns:a16="http://schemas.microsoft.com/office/drawing/2014/main" id="{78B70326-6AA2-BBD1-5C81-51CE22845B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 y="0"/>
            <a:ext cx="11588538" cy="6861065"/>
          </a:xfrm>
          <a:prstGeom prst="rect">
            <a:avLst/>
          </a:prstGeom>
        </p:spPr>
      </p:pic>
      <p:sp>
        <p:nvSpPr>
          <p:cNvPr id="5" name="Google Shape;84;p27">
            <a:extLst>
              <a:ext uri="{FF2B5EF4-FFF2-40B4-BE49-F238E27FC236}">
                <a16:creationId xmlns:a16="http://schemas.microsoft.com/office/drawing/2014/main" id="{6C318E89-F661-AC00-B7D9-47E1FDAE93BE}"/>
              </a:ext>
            </a:extLst>
          </p:cNvPr>
          <p:cNvSpPr txBox="1"/>
          <p:nvPr/>
        </p:nvSpPr>
        <p:spPr>
          <a:xfrm>
            <a:off x="0" y="3549"/>
            <a:ext cx="11588536" cy="1989337"/>
          </a:xfrm>
          <a:prstGeom prst="rect">
            <a:avLst/>
          </a:prstGeom>
          <a:gradFill>
            <a:gsLst>
              <a:gs pos="0">
                <a:schemeClr val="tx2">
                  <a:alpha val="75000"/>
                </a:schemeClr>
              </a:gs>
              <a:gs pos="56000">
                <a:schemeClr val="tx2">
                  <a:alpha val="54000"/>
                </a:schemeClr>
              </a:gs>
              <a:gs pos="100000">
                <a:schemeClr val="tx2">
                  <a:alpha val="0"/>
                </a:schemeClr>
              </a:gs>
            </a:gsLst>
            <a:lin ang="5400000" scaled="1"/>
          </a:gradFill>
          <a:ln>
            <a:noFill/>
          </a:ln>
        </p:spPr>
        <p:txBody>
          <a:bodyPr spcFirstLastPara="1" wrap="square" lIns="1800000" tIns="45700" rIns="1800000" bIns="45700" anchor="ctr" anchorCtr="0">
            <a:noAutofit/>
          </a:bodyPr>
          <a:lstStyle/>
          <a:p>
            <a:pPr marR="0" lvl="0" algn="ctr" rtl="0">
              <a:spcBef>
                <a:spcPts val="0"/>
              </a:spcBef>
              <a:spcAft>
                <a:spcPts val="0"/>
              </a:spcAft>
              <a:buClr>
                <a:srgbClr val="000000"/>
              </a:buClr>
              <a:buSzPts val="3800"/>
              <a:buFont typeface="Arial"/>
              <a:buNone/>
            </a:pPr>
            <a:r>
              <a:rPr lang="en-US" sz="3800" b="1" i="0" u="none" strike="noStrike" cap="none" dirty="0">
                <a:solidFill>
                  <a:schemeClr val="lt1"/>
                </a:solidFill>
                <a:latin typeface="Proxima Nova"/>
                <a:ea typeface="Proxima Nova"/>
                <a:cs typeface="Proxima Nova"/>
                <a:sym typeface="Proxima Nova"/>
              </a:rPr>
              <a:t> </a:t>
            </a:r>
            <a:r>
              <a:rPr lang="en-US" sz="3800" b="1" i="0" u="none" strike="noStrike" cap="none" dirty="0">
                <a:solidFill>
                  <a:schemeClr val="tx2">
                    <a:lumMod val="25000"/>
                  </a:schemeClr>
                </a:solidFill>
                <a:latin typeface="Proxima Nova"/>
                <a:ea typeface="Proxima Nova"/>
                <a:cs typeface="Proxima Nova"/>
                <a:sym typeface="Proxima Nova"/>
              </a:rPr>
              <a:t>Climate change is a challenge—but pastoralists are failed by poor policy, not climate</a:t>
            </a:r>
            <a:endParaRPr sz="1400" b="0" i="0" u="none" strike="noStrike" cap="none" dirty="0">
              <a:solidFill>
                <a:schemeClr val="tx2">
                  <a:lumMod val="25000"/>
                </a:schemeClr>
              </a:solidFill>
              <a:latin typeface="Arial"/>
              <a:ea typeface="Arial"/>
              <a:cs typeface="Arial"/>
              <a:sym typeface="Arial"/>
            </a:endParaRPr>
          </a:p>
        </p:txBody>
      </p:sp>
      <p:sp>
        <p:nvSpPr>
          <p:cNvPr id="106" name="Google Shape;106;p28"/>
          <p:cNvSpPr txBox="1"/>
          <p:nvPr/>
        </p:nvSpPr>
        <p:spPr>
          <a:xfrm>
            <a:off x="603462" y="6363136"/>
            <a:ext cx="376023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dirty="0">
                <a:solidFill>
                  <a:schemeClr val="lt1"/>
                </a:solidFill>
                <a:latin typeface="Proxima Nova"/>
                <a:ea typeface="Proxima Nova"/>
                <a:cs typeface="Proxima Nova"/>
                <a:sym typeface="Proxima Nova"/>
              </a:rPr>
              <a:t>Mongolia @ L. Hislop</a:t>
            </a:r>
            <a:endParaRPr sz="1400" b="0" i="1" u="none" strike="noStrike" cap="none" dirty="0">
              <a:solidFill>
                <a:schemeClr val="lt1"/>
              </a:solidFill>
              <a:latin typeface="Proxima Nova"/>
              <a:ea typeface="Proxima Nova"/>
              <a:cs typeface="Proxima Nova"/>
              <a:sym typeface="Proxima Nova"/>
            </a:endParaRPr>
          </a:p>
        </p:txBody>
      </p:sp>
      <p:sp>
        <p:nvSpPr>
          <p:cNvPr id="107" name="Google Shape;107;p28"/>
          <p:cNvSpPr/>
          <p:nvPr/>
        </p:nvSpPr>
        <p:spPr>
          <a:xfrm>
            <a:off x="11588539" y="3549"/>
            <a:ext cx="603461" cy="6857516"/>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pic>
        <p:nvPicPr>
          <p:cNvPr id="108" name="Google Shape;108;p28"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10003315" y="77117"/>
            <a:ext cx="1585221" cy="1487277"/>
          </a:xfrm>
          <a:prstGeom prst="rect">
            <a:avLst/>
          </a:prstGeom>
          <a:noFill/>
          <a:ln>
            <a:noFill/>
          </a:ln>
        </p:spPr>
      </p:pic>
      <p:pic>
        <p:nvPicPr>
          <p:cNvPr id="4" name="Google Shape;138;p31" title="Picture1.png">
            <a:extLst>
              <a:ext uri="{FF2B5EF4-FFF2-40B4-BE49-F238E27FC236}">
                <a16:creationId xmlns:a16="http://schemas.microsoft.com/office/drawing/2014/main" id="{FC9211B5-6F48-6A42-C475-6014BAE4DAEE}"/>
              </a:ext>
            </a:extLst>
          </p:cNvPr>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140149" y="0"/>
            <a:ext cx="1892979" cy="1492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9" descr="A group of people in red and black outfits running in a field&#10;&#10;AI-generated content may be incorrect."/>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98529" y="-54031"/>
            <a:ext cx="11869893" cy="6915096"/>
          </a:xfrm>
          <a:prstGeom prst="rect">
            <a:avLst/>
          </a:prstGeom>
          <a:noFill/>
          <a:ln>
            <a:noFill/>
          </a:ln>
        </p:spPr>
      </p:pic>
      <p:sp>
        <p:nvSpPr>
          <p:cNvPr id="118" name="Google Shape;118;p29"/>
          <p:cNvSpPr/>
          <p:nvPr/>
        </p:nvSpPr>
        <p:spPr>
          <a:xfrm>
            <a:off x="11588539" y="-85442"/>
            <a:ext cx="603461" cy="6943442"/>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6" name="Google Shape;84;p27">
            <a:extLst>
              <a:ext uri="{FF2B5EF4-FFF2-40B4-BE49-F238E27FC236}">
                <a16:creationId xmlns:a16="http://schemas.microsoft.com/office/drawing/2014/main" id="{1BA40CB2-8420-673C-0CE5-1A7D96A6DF56}"/>
              </a:ext>
            </a:extLst>
          </p:cNvPr>
          <p:cNvSpPr txBox="1"/>
          <p:nvPr/>
        </p:nvSpPr>
        <p:spPr>
          <a:xfrm>
            <a:off x="-87220" y="-53912"/>
            <a:ext cx="11675759" cy="1989337"/>
          </a:xfrm>
          <a:prstGeom prst="rect">
            <a:avLst/>
          </a:prstGeom>
          <a:gradFill>
            <a:gsLst>
              <a:gs pos="0">
                <a:schemeClr val="tx2">
                  <a:alpha val="70000"/>
                </a:schemeClr>
              </a:gs>
              <a:gs pos="53000">
                <a:schemeClr val="tx2">
                  <a:alpha val="57000"/>
                </a:schemeClr>
              </a:gs>
              <a:gs pos="100000">
                <a:schemeClr val="tx2">
                  <a:alpha val="1000"/>
                </a:schemeClr>
              </a:gs>
            </a:gsLst>
            <a:lin ang="5400000" scaled="1"/>
          </a:gradFill>
          <a:ln>
            <a:noFill/>
          </a:ln>
        </p:spPr>
        <p:txBody>
          <a:bodyPr spcFirstLastPara="1" wrap="square" lIns="1800000" tIns="45700" rIns="1800000" bIns="45700" anchor="ctr" anchorCtr="0">
            <a:noAutofit/>
          </a:bodyPr>
          <a:lstStyle/>
          <a:p>
            <a:pPr marL="363538" lvl="0" algn="ctr">
              <a:buSzPts val="3800"/>
            </a:pPr>
            <a:r>
              <a:rPr lang="en-GB" sz="4000" b="1" dirty="0">
                <a:solidFill>
                  <a:schemeClr val="tx2">
                    <a:lumMod val="25000"/>
                  </a:schemeClr>
                </a:solidFill>
                <a:latin typeface="Proxima Nova"/>
                <a:ea typeface="Proxima Nova"/>
                <a:cs typeface="Proxima Nova"/>
                <a:sym typeface="Proxima Nova"/>
              </a:rPr>
              <a:t>Indigenous knowledge is a climate resource</a:t>
            </a:r>
            <a:endParaRPr sz="1400" b="0" i="0" u="none" strike="noStrike" cap="none" dirty="0">
              <a:solidFill>
                <a:schemeClr val="tx2">
                  <a:lumMod val="25000"/>
                </a:schemeClr>
              </a:solidFill>
              <a:latin typeface="Arial"/>
              <a:ea typeface="Arial"/>
              <a:cs typeface="Arial"/>
              <a:sym typeface="Arial"/>
            </a:endParaRPr>
          </a:p>
        </p:txBody>
      </p:sp>
      <p:pic>
        <p:nvPicPr>
          <p:cNvPr id="119" name="Google Shape;119;p29"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10003580" y="-178351"/>
            <a:ext cx="1584959" cy="1584959"/>
          </a:xfrm>
          <a:prstGeom prst="rect">
            <a:avLst/>
          </a:prstGeom>
          <a:noFill/>
          <a:ln>
            <a:noFill/>
          </a:ln>
        </p:spPr>
      </p:pic>
      <p:sp>
        <p:nvSpPr>
          <p:cNvPr id="2" name="TextBox 1">
            <a:extLst>
              <a:ext uri="{FF2B5EF4-FFF2-40B4-BE49-F238E27FC236}">
                <a16:creationId xmlns:a16="http://schemas.microsoft.com/office/drawing/2014/main" id="{79C0FBC0-64D9-FB69-9B38-669D77698BB1}"/>
              </a:ext>
            </a:extLst>
          </p:cNvPr>
          <p:cNvSpPr txBox="1"/>
          <p:nvPr/>
        </p:nvSpPr>
        <p:spPr>
          <a:xfrm>
            <a:off x="82273" y="6503773"/>
            <a:ext cx="4080387" cy="307777"/>
          </a:xfrm>
          <a:prstGeom prst="rect">
            <a:avLst/>
          </a:prstGeom>
          <a:noFill/>
        </p:spPr>
        <p:txBody>
          <a:bodyPr wrap="square" rtlCol="0">
            <a:spAutoFit/>
          </a:bodyPr>
          <a:lstStyle/>
          <a:p>
            <a:r>
              <a:rPr lang="en-US" dirty="0">
                <a:solidFill>
                  <a:schemeClr val="tx2"/>
                </a:solidFill>
                <a:effectLst>
                  <a:outerShdw blurRad="50800" dist="38100" dir="2700000" algn="tl" rotWithShape="0">
                    <a:prstClr val="black">
                      <a:alpha val="40000"/>
                    </a:prstClr>
                  </a:outerShdw>
                </a:effectLst>
              </a:rPr>
              <a:t>Samburu, Kenya @ E. Millstein</a:t>
            </a:r>
            <a:endParaRPr lang="en-001" dirty="0">
              <a:solidFill>
                <a:schemeClr val="tx2"/>
              </a:solidFill>
              <a:effectLst>
                <a:outerShdw blurRad="50800" dist="38100" dir="2700000" algn="tl" rotWithShape="0">
                  <a:prstClr val="black">
                    <a:alpha val="40000"/>
                  </a:prstClr>
                </a:outerShdw>
              </a:effectLst>
            </a:endParaRPr>
          </a:p>
        </p:txBody>
      </p:sp>
      <p:pic>
        <p:nvPicPr>
          <p:cNvPr id="5" name="Google Shape;138;p31" title="Picture1.png">
            <a:extLst>
              <a:ext uri="{FF2B5EF4-FFF2-40B4-BE49-F238E27FC236}">
                <a16:creationId xmlns:a16="http://schemas.microsoft.com/office/drawing/2014/main" id="{1E28FAE3-F53D-0772-BDF8-DECBB39BBD9A}"/>
              </a:ext>
            </a:extLst>
          </p:cNvPr>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229487" y="0"/>
            <a:ext cx="1892979" cy="1492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0"/>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 y="0"/>
            <a:ext cx="11588538" cy="6861065"/>
          </a:xfrm>
          <a:prstGeom prst="rect">
            <a:avLst/>
          </a:prstGeom>
          <a:noFill/>
          <a:ln>
            <a:noFill/>
          </a:ln>
        </p:spPr>
      </p:pic>
      <p:sp>
        <p:nvSpPr>
          <p:cNvPr id="126" name="Google Shape;126;p30"/>
          <p:cNvSpPr/>
          <p:nvPr/>
        </p:nvSpPr>
        <p:spPr>
          <a:xfrm>
            <a:off x="11588539" y="3549"/>
            <a:ext cx="603461" cy="6857516"/>
          </a:xfrm>
          <a:prstGeom prst="rect">
            <a:avLst/>
          </a:prstGeom>
          <a:blipFill rotWithShape="1">
            <a:blip r:embed="rId4">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3" name="Google Shape;84;p27">
            <a:extLst>
              <a:ext uri="{FF2B5EF4-FFF2-40B4-BE49-F238E27FC236}">
                <a16:creationId xmlns:a16="http://schemas.microsoft.com/office/drawing/2014/main" id="{C5FFC398-A03E-CB14-EC87-D0FECC8D915F}"/>
              </a:ext>
            </a:extLst>
          </p:cNvPr>
          <p:cNvSpPr txBox="1"/>
          <p:nvPr/>
        </p:nvSpPr>
        <p:spPr>
          <a:xfrm>
            <a:off x="1" y="0"/>
            <a:ext cx="11588538" cy="1989337"/>
          </a:xfrm>
          <a:prstGeom prst="rect">
            <a:avLst/>
          </a:prstGeom>
          <a:gradFill>
            <a:gsLst>
              <a:gs pos="0">
                <a:schemeClr val="tx2">
                  <a:alpha val="75000"/>
                </a:schemeClr>
              </a:gs>
              <a:gs pos="46000">
                <a:schemeClr val="tx2">
                  <a:alpha val="57000"/>
                </a:schemeClr>
              </a:gs>
              <a:gs pos="100000">
                <a:schemeClr val="tx2">
                  <a:alpha val="1000"/>
                </a:schemeClr>
              </a:gs>
            </a:gsLst>
            <a:lin ang="5400000" scaled="1"/>
          </a:gradFill>
          <a:ln>
            <a:noFill/>
          </a:ln>
        </p:spPr>
        <p:txBody>
          <a:bodyPr spcFirstLastPara="1" wrap="square" lIns="1800000" tIns="45700" rIns="1800000" bIns="45700" anchor="ctr" anchorCtr="0">
            <a:noAutofit/>
          </a:bodyPr>
          <a:lstStyle/>
          <a:p>
            <a:pPr marL="363538" lvl="0" algn="ctr">
              <a:buSzPts val="3800"/>
            </a:pPr>
            <a:r>
              <a:rPr lang="en-US" sz="4000" b="1" dirty="0">
                <a:solidFill>
                  <a:schemeClr val="tx2">
                    <a:lumMod val="25000"/>
                  </a:schemeClr>
                </a:solidFill>
                <a:latin typeface="Proxima Nova"/>
                <a:ea typeface="Proxima Nova"/>
                <a:cs typeface="Proxima Nova"/>
                <a:sym typeface="Proxima Nova"/>
              </a:rPr>
              <a:t>Conflict is often linked to stress and weak governance</a:t>
            </a:r>
          </a:p>
        </p:txBody>
      </p:sp>
      <p:pic>
        <p:nvPicPr>
          <p:cNvPr id="128" name="Google Shape;128;p30"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775771" y="0"/>
            <a:ext cx="1736620" cy="1736620"/>
          </a:xfrm>
          <a:prstGeom prst="rect">
            <a:avLst/>
          </a:prstGeom>
          <a:noFill/>
          <a:ln>
            <a:noFill/>
          </a:ln>
        </p:spPr>
      </p:pic>
      <p:pic>
        <p:nvPicPr>
          <p:cNvPr id="129" name="Google Shape;129;p30" title="Picture1.png"/>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269100" y="107463"/>
            <a:ext cx="2036366" cy="1492050"/>
          </a:xfrm>
          <a:prstGeom prst="rect">
            <a:avLst/>
          </a:prstGeom>
          <a:noFill/>
          <a:ln>
            <a:noFill/>
          </a:ln>
        </p:spPr>
      </p:pic>
      <p:sp>
        <p:nvSpPr>
          <p:cNvPr id="4" name="TextBox 3">
            <a:extLst>
              <a:ext uri="{FF2B5EF4-FFF2-40B4-BE49-F238E27FC236}">
                <a16:creationId xmlns:a16="http://schemas.microsoft.com/office/drawing/2014/main" id="{68993AD7-B887-39B3-A836-63EFE2897483}"/>
              </a:ext>
            </a:extLst>
          </p:cNvPr>
          <p:cNvSpPr txBox="1"/>
          <p:nvPr/>
        </p:nvSpPr>
        <p:spPr>
          <a:xfrm>
            <a:off x="179589" y="6248549"/>
            <a:ext cx="4080387" cy="307777"/>
          </a:xfrm>
          <a:prstGeom prst="rect">
            <a:avLst/>
          </a:prstGeom>
          <a:noFill/>
        </p:spPr>
        <p:txBody>
          <a:bodyPr wrap="square" rtlCol="0">
            <a:spAutoFit/>
          </a:bodyPr>
          <a:lstStyle/>
          <a:p>
            <a:r>
              <a:rPr lang="en-US" dirty="0">
                <a:solidFill>
                  <a:schemeClr val="tx2"/>
                </a:solidFill>
                <a:effectLst>
                  <a:outerShdw blurRad="50800" dist="38100" dir="2700000" algn="tl" rotWithShape="0">
                    <a:prstClr val="black">
                      <a:alpha val="40000"/>
                    </a:prstClr>
                  </a:outerShdw>
                </a:effectLst>
              </a:rPr>
              <a:t>Marsabit, Kenya @ P. Simpkin</a:t>
            </a:r>
            <a:endParaRPr lang="en-001" dirty="0">
              <a:solidFill>
                <a:schemeClr val="tx2"/>
              </a:solidFill>
              <a:effectLst>
                <a:outerShdw blurRad="50800" dist="38100" dir="2700000" algn="tl" rotWithShape="0">
                  <a:prstClr val="black">
                    <a:alpha val="40000"/>
                  </a:prst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1"/>
          <p:cNvSpPr/>
          <p:nvPr/>
        </p:nvSpPr>
        <p:spPr>
          <a:xfrm>
            <a:off x="0" y="3377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31"/>
          <p:cNvSpPr txBox="1">
            <a:spLocks noGrp="1"/>
          </p:cNvSpPr>
          <p:nvPr>
            <p:ph type="title"/>
          </p:nvPr>
        </p:nvSpPr>
        <p:spPr>
          <a:xfrm>
            <a:off x="2825111" y="33775"/>
            <a:ext cx="6541778" cy="16611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GB" sz="4000" b="1" dirty="0">
                <a:solidFill>
                  <a:schemeClr val="tx2">
                    <a:lumMod val="25000"/>
                  </a:schemeClr>
                </a:solidFill>
                <a:latin typeface="Proxima Nova"/>
                <a:sym typeface="Proxima Nova Semibold"/>
              </a:rPr>
              <a:t>Not all emissions are equal</a:t>
            </a:r>
            <a:endParaRPr sz="4000" b="1" dirty="0">
              <a:solidFill>
                <a:schemeClr val="tx2">
                  <a:lumMod val="25000"/>
                </a:schemeClr>
              </a:solidFill>
              <a:latin typeface="Proxima Nova"/>
              <a:sym typeface="Arial"/>
            </a:endParaRPr>
          </a:p>
        </p:txBody>
      </p:sp>
      <p:sp>
        <p:nvSpPr>
          <p:cNvPr id="136" name="Google Shape;136;p31"/>
          <p:cNvSpPr/>
          <p:nvPr/>
        </p:nvSpPr>
        <p:spPr>
          <a:xfrm>
            <a:off x="11588539" y="3549"/>
            <a:ext cx="603461" cy="6857516"/>
          </a:xfrm>
          <a:prstGeom prst="rect">
            <a:avLst/>
          </a:prstGeom>
          <a:blipFill rotWithShape="1">
            <a:blip r:embed="rId3">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pic>
        <p:nvPicPr>
          <p:cNvPr id="137" name="Google Shape;137;p31" descr="A logo with animals and birds&#10;&#10;AI-generated content may be incorrect."/>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9783993" y="-155303"/>
            <a:ext cx="1661159" cy="1661159"/>
          </a:xfrm>
          <a:prstGeom prst="rect">
            <a:avLst/>
          </a:prstGeom>
          <a:noFill/>
          <a:ln>
            <a:noFill/>
          </a:ln>
        </p:spPr>
      </p:pic>
      <p:pic>
        <p:nvPicPr>
          <p:cNvPr id="138" name="Google Shape;138;p31" title="Picture1.png"/>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101325" y="3538"/>
            <a:ext cx="1892979" cy="1492050"/>
          </a:xfrm>
          <a:prstGeom prst="rect">
            <a:avLst/>
          </a:prstGeom>
          <a:noFill/>
          <a:ln>
            <a:noFill/>
          </a:ln>
        </p:spPr>
      </p:pic>
      <p:pic>
        <p:nvPicPr>
          <p:cNvPr id="139" name="Google Shape;139;p31"/>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310404" y="1357333"/>
            <a:ext cx="7358638" cy="4909321"/>
          </a:xfrm>
          <a:prstGeom prst="rect">
            <a:avLst/>
          </a:prstGeom>
          <a:noFill/>
          <a:ln>
            <a:solidFill>
              <a:schemeClr val="tx2">
                <a:lumMod val="90000"/>
              </a:schemeClr>
            </a:solidFill>
          </a:ln>
        </p:spPr>
      </p:pic>
      <p:pic>
        <p:nvPicPr>
          <p:cNvPr id="140" name="Google Shape;140;p31"/>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5206482" y="3192063"/>
            <a:ext cx="6238670" cy="3075943"/>
          </a:xfrm>
          <a:prstGeom prst="rect">
            <a:avLst/>
          </a:prstGeom>
          <a:noFill/>
          <a:ln>
            <a:noFill/>
          </a:ln>
        </p:spPr>
      </p:pic>
      <p:sp>
        <p:nvSpPr>
          <p:cNvPr id="2" name="TextBox 1">
            <a:extLst>
              <a:ext uri="{FF2B5EF4-FFF2-40B4-BE49-F238E27FC236}">
                <a16:creationId xmlns:a16="http://schemas.microsoft.com/office/drawing/2014/main" id="{37259374-19D9-89A0-418B-2298F4EB3F8A}"/>
              </a:ext>
            </a:extLst>
          </p:cNvPr>
          <p:cNvSpPr txBox="1"/>
          <p:nvPr/>
        </p:nvSpPr>
        <p:spPr>
          <a:xfrm>
            <a:off x="7094935" y="5860750"/>
            <a:ext cx="4080387" cy="307777"/>
          </a:xfrm>
          <a:prstGeom prst="rect">
            <a:avLst/>
          </a:prstGeom>
          <a:noFill/>
        </p:spPr>
        <p:txBody>
          <a:bodyPr wrap="square" rtlCol="0">
            <a:spAutoFit/>
          </a:bodyPr>
          <a:lstStyle/>
          <a:p>
            <a:pPr algn="r"/>
            <a:r>
              <a:rPr lang="en-US" dirty="0">
                <a:solidFill>
                  <a:schemeClr val="tx2"/>
                </a:solidFill>
                <a:effectLst>
                  <a:outerShdw blurRad="50800" dist="38100" dir="2700000" algn="tl" rotWithShape="0">
                    <a:prstClr val="black">
                      <a:alpha val="40000"/>
                    </a:prstClr>
                  </a:outerShdw>
                </a:effectLst>
              </a:rPr>
              <a:t>Niger @ S. Kratli</a:t>
            </a:r>
            <a:endParaRPr lang="en-001" dirty="0">
              <a:solidFill>
                <a:schemeClr val="tx2"/>
              </a:solidFill>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639E8115-9897-3CC4-EAC6-6257D127E6C6}"/>
              </a:ext>
            </a:extLst>
          </p:cNvPr>
          <p:cNvSpPr txBox="1"/>
          <p:nvPr/>
        </p:nvSpPr>
        <p:spPr>
          <a:xfrm>
            <a:off x="229486" y="6266654"/>
            <a:ext cx="3760237" cy="307777"/>
          </a:xfrm>
          <a:prstGeom prst="rect">
            <a:avLst/>
          </a:prstGeom>
          <a:noFill/>
        </p:spPr>
        <p:txBody>
          <a:bodyPr wrap="square" rtlCol="0">
            <a:spAutoFit/>
          </a:bodyPr>
          <a:lstStyle/>
          <a:p>
            <a:pPr algn="r"/>
            <a:r>
              <a:rPr lang="en-US" i="1" dirty="0">
                <a:solidFill>
                  <a:schemeClr val="tx2">
                    <a:lumMod val="90000"/>
                  </a:schemeClr>
                </a:solidFill>
                <a:latin typeface="Proxima Nova"/>
              </a:rPr>
              <a:t>Pastoralism and Development MOOC @ IIED</a:t>
            </a:r>
            <a:endParaRPr lang="en-US" sz="1400" i="1" dirty="0">
              <a:solidFill>
                <a:schemeClr val="tx2">
                  <a:lumMod val="90000"/>
                </a:schemeClr>
              </a:solidFill>
              <a:latin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32"/>
          <p:cNvSpPr/>
          <p:nvPr/>
        </p:nvSpPr>
        <p:spPr>
          <a:xfrm>
            <a:off x="11588539" y="3549"/>
            <a:ext cx="603461" cy="6857516"/>
          </a:xfrm>
          <a:prstGeom prst="rect">
            <a:avLst/>
          </a:prstGeom>
          <a:blipFill rotWithShape="1">
            <a:blip r:embed="rId3">
              <a:alphaModFix amt="85000"/>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pic>
        <p:nvPicPr>
          <p:cNvPr id="146" name="Google Shape;146;p32" descr="A group of people sitting in a room&#10;&#10;AI-generated content may be incorrect."/>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3222476" y="1417320"/>
            <a:ext cx="3275106" cy="5440680"/>
          </a:xfrm>
          <a:prstGeom prst="rect">
            <a:avLst/>
          </a:prstGeom>
          <a:noFill/>
          <a:ln>
            <a:solidFill>
              <a:schemeClr val="tx2">
                <a:lumMod val="50000"/>
              </a:schemeClr>
            </a:solidFill>
          </a:ln>
        </p:spPr>
      </p:pic>
      <p:sp>
        <p:nvSpPr>
          <p:cNvPr id="148" name="Google Shape;148;p32"/>
          <p:cNvSpPr txBox="1"/>
          <p:nvPr/>
        </p:nvSpPr>
        <p:spPr>
          <a:xfrm>
            <a:off x="3682880" y="6550223"/>
            <a:ext cx="30011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1" u="none" strike="noStrike" cap="none" dirty="0">
                <a:solidFill>
                  <a:schemeClr val="lt1"/>
                </a:solidFill>
                <a:latin typeface="Proxima Nova"/>
                <a:ea typeface="Proxima Nova"/>
                <a:cs typeface="Proxima Nova"/>
                <a:sym typeface="Proxima Nova"/>
              </a:rPr>
              <a:t>Andean gathering @ E. Michaud</a:t>
            </a:r>
            <a:endParaRPr sz="1400" b="0" i="0" u="none" strike="noStrike" cap="none" dirty="0">
              <a:solidFill>
                <a:srgbClr val="000000"/>
              </a:solidFill>
              <a:latin typeface="Arial"/>
              <a:ea typeface="Arial"/>
              <a:cs typeface="Arial"/>
              <a:sym typeface="Arial"/>
            </a:endParaRPr>
          </a:p>
        </p:txBody>
      </p:sp>
      <p:sp>
        <p:nvSpPr>
          <p:cNvPr id="5" name="Google Shape;84;p27">
            <a:extLst>
              <a:ext uri="{FF2B5EF4-FFF2-40B4-BE49-F238E27FC236}">
                <a16:creationId xmlns:a16="http://schemas.microsoft.com/office/drawing/2014/main" id="{E16922ED-5F73-05F8-89F1-FF617EFD048F}"/>
              </a:ext>
            </a:extLst>
          </p:cNvPr>
          <p:cNvSpPr txBox="1"/>
          <p:nvPr/>
        </p:nvSpPr>
        <p:spPr>
          <a:xfrm>
            <a:off x="1" y="0"/>
            <a:ext cx="11588538" cy="1599513"/>
          </a:xfrm>
          <a:prstGeom prst="rect">
            <a:avLst/>
          </a:prstGeom>
          <a:gradFill>
            <a:gsLst>
              <a:gs pos="0">
                <a:schemeClr val="tx2">
                  <a:alpha val="75000"/>
                </a:schemeClr>
              </a:gs>
              <a:gs pos="46000">
                <a:schemeClr val="tx2">
                  <a:alpha val="57000"/>
                </a:schemeClr>
              </a:gs>
              <a:gs pos="100000">
                <a:schemeClr val="tx2">
                  <a:alpha val="1000"/>
                </a:schemeClr>
              </a:gs>
            </a:gsLst>
            <a:lin ang="5400000" scaled="1"/>
          </a:gradFill>
          <a:ln>
            <a:noFill/>
          </a:ln>
        </p:spPr>
        <p:txBody>
          <a:bodyPr spcFirstLastPara="1" wrap="square" lIns="1800000" tIns="45700" rIns="1800000" bIns="45700" anchor="ctr" anchorCtr="0">
            <a:noAutofit/>
          </a:bodyPr>
          <a:lstStyle/>
          <a:p>
            <a:pPr marL="363538" lvl="0" algn="ctr">
              <a:buSzPts val="3800"/>
            </a:pPr>
            <a:r>
              <a:rPr lang="en-US" sz="4000" b="1" dirty="0">
                <a:solidFill>
                  <a:schemeClr val="tx2">
                    <a:lumMod val="25000"/>
                  </a:schemeClr>
                </a:solidFill>
                <a:latin typeface="Proxima Nova"/>
                <a:ea typeface="Proxima Nova"/>
                <a:cs typeface="Proxima Nova"/>
                <a:sym typeface="Proxima Nova"/>
              </a:rPr>
              <a:t>Women and youth are key to rangeland resilience</a:t>
            </a:r>
          </a:p>
        </p:txBody>
      </p:sp>
      <p:pic>
        <p:nvPicPr>
          <p:cNvPr id="151" name="Google Shape;151;p32" descr="A logo with animals and birds&#10;&#10;AI-generated content may be incorrect."/>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9988340" y="-89665"/>
            <a:ext cx="1600199" cy="1600199"/>
          </a:xfrm>
          <a:prstGeom prst="rect">
            <a:avLst/>
          </a:prstGeom>
          <a:noFill/>
          <a:ln>
            <a:noFill/>
          </a:ln>
        </p:spPr>
      </p:pic>
      <p:pic>
        <p:nvPicPr>
          <p:cNvPr id="145" name="Google Shape;145;p32"/>
          <p:cNvPicPr preferRelativeResize="0"/>
          <p:nvPr/>
        </p:nvPicPr>
        <p:blipFill rotWithShape="1">
          <a:blip r:embed="rId6">
            <a:alphaModFix/>
            <a:extLst>
              <a:ext uri="{28A0092B-C50C-407E-A947-70E740481C1C}">
                <a14:useLocalDpi xmlns:a14="http://schemas.microsoft.com/office/drawing/2010/main" val="0"/>
              </a:ext>
            </a:extLst>
          </a:blip>
          <a:srcRect/>
          <a:stretch>
            <a:fillRect/>
          </a:stretch>
        </p:blipFill>
        <p:spPr>
          <a:xfrm>
            <a:off x="6602615" y="1417319"/>
            <a:ext cx="4985924" cy="5443745"/>
          </a:xfrm>
          <a:prstGeom prst="rect">
            <a:avLst/>
          </a:prstGeom>
          <a:noFill/>
          <a:ln>
            <a:solidFill>
              <a:schemeClr val="tx2">
                <a:lumMod val="50000"/>
              </a:schemeClr>
            </a:solidFill>
          </a:ln>
        </p:spPr>
      </p:pic>
      <p:pic>
        <p:nvPicPr>
          <p:cNvPr id="2" name="Google Shape;138;p31" title="Picture1.png">
            <a:extLst>
              <a:ext uri="{FF2B5EF4-FFF2-40B4-BE49-F238E27FC236}">
                <a16:creationId xmlns:a16="http://schemas.microsoft.com/office/drawing/2014/main" id="{B87430FE-413C-E9FA-CB60-028D058C3A2A}"/>
              </a:ext>
            </a:extLst>
          </p:cNvPr>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253725" y="155938"/>
            <a:ext cx="1892979" cy="1492050"/>
          </a:xfrm>
          <a:prstGeom prst="rect">
            <a:avLst/>
          </a:prstGeom>
          <a:noFill/>
          <a:ln>
            <a:noFill/>
          </a:ln>
        </p:spPr>
      </p:pic>
      <p:sp>
        <p:nvSpPr>
          <p:cNvPr id="3" name="TextBox 2">
            <a:extLst>
              <a:ext uri="{FF2B5EF4-FFF2-40B4-BE49-F238E27FC236}">
                <a16:creationId xmlns:a16="http://schemas.microsoft.com/office/drawing/2014/main" id="{7A3C84B6-2EA3-7F53-BC38-E12544507687}"/>
              </a:ext>
            </a:extLst>
          </p:cNvPr>
          <p:cNvSpPr txBox="1"/>
          <p:nvPr/>
        </p:nvSpPr>
        <p:spPr>
          <a:xfrm>
            <a:off x="8111613" y="6565611"/>
            <a:ext cx="4080387" cy="276999"/>
          </a:xfrm>
          <a:prstGeom prst="rect">
            <a:avLst/>
          </a:prstGeom>
          <a:noFill/>
        </p:spPr>
        <p:txBody>
          <a:bodyPr wrap="square" rtlCol="0">
            <a:spAutoFit/>
          </a:bodyPr>
          <a:lstStyle/>
          <a:p>
            <a:r>
              <a:rPr lang="en-US" sz="1200" dirty="0">
                <a:solidFill>
                  <a:schemeClr val="tx2"/>
                </a:solidFill>
                <a:effectLst>
                  <a:outerShdw blurRad="50800" dist="38100" dir="2700000" algn="tl" rotWithShape="0">
                    <a:prstClr val="black">
                      <a:alpha val="40000"/>
                    </a:prstClr>
                  </a:outerShdw>
                </a:effectLst>
              </a:rPr>
              <a:t>Karamoja Uganda @ E. Millstein </a:t>
            </a:r>
            <a:endParaRPr lang="en-001" sz="1200" dirty="0">
              <a:solidFill>
                <a:schemeClr val="tx2"/>
              </a:solidFill>
              <a:effectLst>
                <a:outerShdw blurRad="50800" dist="38100" dir="2700000" algn="tl" rotWithShape="0">
                  <a:prstClr val="black">
                    <a:alpha val="40000"/>
                  </a:prstClr>
                </a:outerShdw>
              </a:effectLst>
            </a:endParaRPr>
          </a:p>
        </p:txBody>
      </p:sp>
      <p:pic>
        <p:nvPicPr>
          <p:cNvPr id="8" name="Picture 7">
            <a:extLst>
              <a:ext uri="{FF2B5EF4-FFF2-40B4-BE49-F238E27FC236}">
                <a16:creationId xmlns:a16="http://schemas.microsoft.com/office/drawing/2014/main" id="{BE7F9818-035F-3E91-4E52-19F5941D3D6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0" y="1401703"/>
            <a:ext cx="3130003" cy="5456297"/>
          </a:xfrm>
          <a:prstGeom prst="rect">
            <a:avLst/>
          </a:prstGeom>
          <a:ln>
            <a:solidFill>
              <a:schemeClr val="tx2">
                <a:lumMod val="50000"/>
              </a:schemeClr>
            </a:solidFill>
          </a:ln>
        </p:spPr>
      </p:pic>
      <p:sp>
        <p:nvSpPr>
          <p:cNvPr id="6" name="Google Shape;148;p32">
            <a:extLst>
              <a:ext uri="{FF2B5EF4-FFF2-40B4-BE49-F238E27FC236}">
                <a16:creationId xmlns:a16="http://schemas.microsoft.com/office/drawing/2014/main" id="{BD991F8F-622E-23A2-16C2-A33E4570BA27}"/>
              </a:ext>
            </a:extLst>
          </p:cNvPr>
          <p:cNvSpPr txBox="1"/>
          <p:nvPr/>
        </p:nvSpPr>
        <p:spPr>
          <a:xfrm>
            <a:off x="29058" y="6545410"/>
            <a:ext cx="3001109" cy="276959"/>
          </a:xfrm>
          <a:prstGeom prst="rect">
            <a:avLst/>
          </a:prstGeom>
          <a:noFill/>
          <a:ln>
            <a:noFill/>
          </a:ln>
        </p:spPr>
        <p:txBody>
          <a:bodyPr spcFirstLastPara="1" wrap="square" lIns="91425" tIns="45700" rIns="91425" bIns="45700" anchor="t" anchorCtr="0">
            <a:spAutoFit/>
          </a:bodyPr>
          <a:lstStyle/>
          <a:p>
            <a:pPr lvl="0">
              <a:buSzPts val="1400"/>
            </a:pPr>
            <a:r>
              <a:rPr lang="en-US" sz="1200" dirty="0">
                <a:solidFill>
                  <a:schemeClr val="tx2"/>
                </a:solidFill>
              </a:rPr>
              <a:t>Uttarakhand, India @ S. MacMillan</a:t>
            </a:r>
            <a:endParaRPr sz="1200" b="0" i="0" u="none" strike="noStrike" cap="none" dirty="0">
              <a:solidFill>
                <a:schemeClr val="tx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1112</Words>
  <Application>Microsoft Office PowerPoint</Application>
  <PresentationFormat>Widescreen</PresentationFormat>
  <Paragraphs>78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Proxima Nova Semibold</vt:lpstr>
      <vt:lpstr>Arial</vt:lpstr>
      <vt:lpstr>Calibri</vt:lpstr>
      <vt:lpstr>Proxima Nova</vt:lpstr>
      <vt:lpstr>Office Theme</vt:lpstr>
      <vt:lpstr>PowerPoint Presentation</vt:lpstr>
      <vt:lpstr>PowerPoint Presentation</vt:lpstr>
      <vt:lpstr>PowerPoint Presentation</vt:lpstr>
      <vt:lpstr>Degradation is driven by exclusion, not use </vt:lpstr>
      <vt:lpstr>PowerPoint Presentation</vt:lpstr>
      <vt:lpstr>PowerPoint Presentation</vt:lpstr>
      <vt:lpstr>PowerPoint Presentation</vt:lpstr>
      <vt:lpstr>Not all emissions are equal</vt:lpstr>
      <vt:lpstr>PowerPoint Presentation</vt:lpstr>
      <vt:lpstr>PowerPoint Presentation</vt:lpstr>
      <vt:lpstr>PowerPoint Presentation</vt:lpstr>
      <vt:lpstr>PowerPoint Presentation</vt:lpstr>
      <vt:lpstr>CELEBRATE IYRP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Jonathan Davies</dc:creator>
  <cp:lastModifiedBy>Carmen Jaquez</cp:lastModifiedBy>
  <cp:revision>1</cp:revision>
  <dcterms:created xsi:type="dcterms:W3CDTF">2024-01-25T09:08:39Z</dcterms:created>
  <dcterms:modified xsi:type="dcterms:W3CDTF">2026-03-27T12:22:35Z</dcterms:modified>
</cp:coreProperties>
</file>