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129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707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15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18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5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04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71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82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546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36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39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90C6-89DE-45FE-8C06-21E34F469148}" type="datetimeFigureOut">
              <a:rPr lang="en-IN" smtClean="0"/>
              <a:t>20-07-2023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BEACE-1885-4E38-8C0F-03367F7520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5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p0XaWgjCHx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1991702" cy="1325563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/>
              <a:t>Grazing Land, Grazing land </a:t>
            </a:r>
            <a:r>
              <a:rPr lang="en-IN" sz="2800" dirty="0"/>
              <a:t>– </a:t>
            </a:r>
            <a:r>
              <a:rPr lang="en-IN" sz="2800" dirty="0" smtClean="0"/>
              <a:t>Children Song</a:t>
            </a:r>
            <a:r>
              <a:rPr lang="en-IN" sz="2800" b="1" dirty="0" smtClean="0"/>
              <a:t> </a:t>
            </a:r>
            <a:r>
              <a:rPr lang="en-IN" sz="2800" b="1" i="1" dirty="0" smtClean="0"/>
              <a:t>  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i="1" dirty="0"/>
              <a:t> (tune/raga  -  </a:t>
            </a:r>
            <a:r>
              <a:rPr lang="en-IN" sz="2800" i="1" dirty="0" smtClean="0">
                <a:hlinkClick r:id="rId4"/>
              </a:rPr>
              <a:t>Johnny Johnny </a:t>
            </a:r>
            <a:r>
              <a:rPr lang="en-IN" sz="2800" i="1" dirty="0">
                <a:hlinkClick r:id="rId4"/>
              </a:rPr>
              <a:t>Yes Papa )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dirty="0"/>
              <a:t> (On the eve of International Year of Rangeland and Pastoralists 2026)</a:t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927"/>
            <a:ext cx="10565674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Grazing land, Grazing land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Grazing animals, in the land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Forcing nomads off the land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Facing crisis Yes Yes Yes.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Keeping grass, in the land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en-I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storing, </a:t>
            </a: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bottom land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Coping drought, common land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Caring herd, Care Care Care.  </a:t>
            </a:r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Calling nation,  everywhere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Curtail carbon,  over air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Climate Action here and there  </a:t>
            </a:r>
          </a:p>
          <a:p>
            <a:pPr marL="0" indent="0" algn="ctr">
              <a:buNone/>
            </a:pP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Grazing range,  </a:t>
            </a:r>
            <a:r>
              <a:rPr lang="en-I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en-I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en-I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en-I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hildren -IYRP song _voic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76709" y="52146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Widescreen</PresentationFormat>
  <Paragraphs>14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Grazing Land, Grazing land – Children Song     (tune/raga  -  Johnny Johnny Yes Papa )  (On the eve of International Year of Rangeland and Pastoralists 2026)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Grazing Land, Grazing land – Song     (tune/raga  -  Johny Johny Yes Papa )  (On the eve of International Year of Rangeland and Pastoralists 2026) </dc:title>
  <dc:creator>Windows User</dc:creator>
  <cp:lastModifiedBy>Windows User</cp:lastModifiedBy>
  <cp:revision>5</cp:revision>
  <dcterms:created xsi:type="dcterms:W3CDTF">2023-07-20T06:03:12Z</dcterms:created>
  <dcterms:modified xsi:type="dcterms:W3CDTF">2023-07-20T11:46:03Z</dcterms:modified>
</cp:coreProperties>
</file>